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theme/theme14.xml" ContentType="application/vnd.openxmlformats-officedocument.theme+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theme/theme1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62" r:id="rId3"/>
    <p:sldMasterId id="2147483660" r:id="rId4"/>
    <p:sldMasterId id="2147483658" r:id="rId5"/>
    <p:sldMasterId id="2147483657" r:id="rId6"/>
    <p:sldMasterId id="2147483655" r:id="rId7"/>
    <p:sldMasterId id="2147483653" r:id="rId8"/>
    <p:sldMasterId id="2147483651" r:id="rId9"/>
    <p:sldMasterId id="2147483671" r:id="rId10"/>
    <p:sldMasterId id="2147484472" r:id="rId11"/>
    <p:sldMasterId id="2147484474" r:id="rId12"/>
    <p:sldMasterId id="2147484596" r:id="rId13"/>
    <p:sldMasterId id="2147484598" r:id="rId14"/>
    <p:sldMasterId id="2147484600" r:id="rId15"/>
    <p:sldMasterId id="2147484848" r:id="rId16"/>
    <p:sldMasterId id="2147484850" r:id="rId17"/>
    <p:sldMasterId id="2147485852" r:id="rId18"/>
    <p:sldMasterId id="2147486002" r:id="rId19"/>
    <p:sldMasterId id="2147486015" r:id="rId20"/>
    <p:sldMasterId id="2147486513" r:id="rId21"/>
    <p:sldMasterId id="2147487362" r:id="rId22"/>
  </p:sldMasterIdLst>
  <p:notesMasterIdLst>
    <p:notesMasterId r:id="rId123"/>
  </p:notesMasterIdLst>
  <p:sldIdLst>
    <p:sldId id="369" r:id="rId23"/>
    <p:sldId id="280" r:id="rId24"/>
    <p:sldId id="306" r:id="rId25"/>
    <p:sldId id="376" r:id="rId26"/>
    <p:sldId id="297" r:id="rId27"/>
    <p:sldId id="259" r:id="rId28"/>
    <p:sldId id="264" r:id="rId29"/>
    <p:sldId id="285" r:id="rId30"/>
    <p:sldId id="263" r:id="rId31"/>
    <p:sldId id="262" r:id="rId32"/>
    <p:sldId id="258" r:id="rId33"/>
    <p:sldId id="257" r:id="rId34"/>
    <p:sldId id="377" r:id="rId35"/>
    <p:sldId id="278" r:id="rId36"/>
    <p:sldId id="287" r:id="rId37"/>
    <p:sldId id="288" r:id="rId38"/>
    <p:sldId id="265" r:id="rId39"/>
    <p:sldId id="382" r:id="rId40"/>
    <p:sldId id="351" r:id="rId41"/>
    <p:sldId id="350" r:id="rId42"/>
    <p:sldId id="266" r:id="rId43"/>
    <p:sldId id="380" r:id="rId44"/>
    <p:sldId id="267" r:id="rId45"/>
    <p:sldId id="279" r:id="rId46"/>
    <p:sldId id="388" r:id="rId47"/>
    <p:sldId id="360" r:id="rId48"/>
    <p:sldId id="361" r:id="rId49"/>
    <p:sldId id="342" r:id="rId50"/>
    <p:sldId id="343" r:id="rId51"/>
    <p:sldId id="341" r:id="rId52"/>
    <p:sldId id="268" r:id="rId53"/>
    <p:sldId id="261" r:id="rId54"/>
    <p:sldId id="269" r:id="rId55"/>
    <p:sldId id="365" r:id="rId56"/>
    <p:sldId id="370" r:id="rId57"/>
    <p:sldId id="371" r:id="rId58"/>
    <p:sldId id="372" r:id="rId59"/>
    <p:sldId id="379" r:id="rId60"/>
    <p:sldId id="366" r:id="rId61"/>
    <p:sldId id="367" r:id="rId62"/>
    <p:sldId id="368" r:id="rId63"/>
    <p:sldId id="270" r:id="rId64"/>
    <p:sldId id="273" r:id="rId65"/>
    <p:sldId id="298" r:id="rId66"/>
    <p:sldId id="325" r:id="rId67"/>
    <p:sldId id="326" r:id="rId68"/>
    <p:sldId id="322" r:id="rId69"/>
    <p:sldId id="328" r:id="rId70"/>
    <p:sldId id="329" r:id="rId71"/>
    <p:sldId id="330" r:id="rId72"/>
    <p:sldId id="299" r:id="rId73"/>
    <p:sldId id="301" r:id="rId74"/>
    <p:sldId id="303" r:id="rId75"/>
    <p:sldId id="385" r:id="rId76"/>
    <p:sldId id="386" r:id="rId77"/>
    <p:sldId id="387" r:id="rId78"/>
    <p:sldId id="296" r:id="rId79"/>
    <p:sldId id="308" r:id="rId80"/>
    <p:sldId id="346" r:id="rId81"/>
    <p:sldId id="309" r:id="rId82"/>
    <p:sldId id="312" r:id="rId83"/>
    <p:sldId id="345" r:id="rId84"/>
    <p:sldId id="274" r:id="rId85"/>
    <p:sldId id="378" r:id="rId86"/>
    <p:sldId id="275" r:id="rId87"/>
    <p:sldId id="304" r:id="rId88"/>
    <p:sldId id="276" r:id="rId89"/>
    <p:sldId id="290" r:id="rId90"/>
    <p:sldId id="291" r:id="rId91"/>
    <p:sldId id="381" r:id="rId92"/>
    <p:sldId id="362" r:id="rId93"/>
    <p:sldId id="363" r:id="rId94"/>
    <p:sldId id="364" r:id="rId95"/>
    <p:sldId id="295" r:id="rId96"/>
    <p:sldId id="310" r:id="rId97"/>
    <p:sldId id="305" r:id="rId98"/>
    <p:sldId id="277" r:id="rId99"/>
    <p:sldId id="271" r:id="rId100"/>
    <p:sldId id="313" r:id="rId101"/>
    <p:sldId id="272" r:id="rId102"/>
    <p:sldId id="358" r:id="rId103"/>
    <p:sldId id="359" r:id="rId104"/>
    <p:sldId id="356" r:id="rId105"/>
    <p:sldId id="357" r:id="rId106"/>
    <p:sldId id="353" r:id="rId107"/>
    <p:sldId id="349" r:id="rId108"/>
    <p:sldId id="383" r:id="rId109"/>
    <p:sldId id="347" r:id="rId110"/>
    <p:sldId id="348" r:id="rId111"/>
    <p:sldId id="384" r:id="rId112"/>
    <p:sldId id="331" r:id="rId113"/>
    <p:sldId id="332" r:id="rId114"/>
    <p:sldId id="333" r:id="rId115"/>
    <p:sldId id="339" r:id="rId116"/>
    <p:sldId id="374" r:id="rId117"/>
    <p:sldId id="375" r:id="rId118"/>
    <p:sldId id="373" r:id="rId119"/>
    <p:sldId id="311" r:id="rId120"/>
    <p:sldId id="390" r:id="rId121"/>
    <p:sldId id="391" r:id="rId1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104"/>
    <a:srgbClr val="1E1135"/>
    <a:srgbClr val="5F5F5F"/>
    <a:srgbClr val="969696"/>
    <a:srgbClr val="CC3300"/>
    <a:srgbClr val="000000"/>
    <a:srgbClr val="FFFF00"/>
    <a:srgbClr val="00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86404" autoAdjust="0"/>
  </p:normalViewPr>
  <p:slideViewPr>
    <p:cSldViewPr>
      <p:cViewPr>
        <p:scale>
          <a:sx n="88" d="100"/>
          <a:sy n="88" d="100"/>
        </p:scale>
        <p:origin x="3400"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presProps" Target="presProp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22" charset="0"/>
                <a:ea typeface="+mn-ea"/>
                <a:cs typeface="+mn-cs"/>
              </a:defRPr>
            </a:lvl1pPr>
          </a:lstStyle>
          <a:p>
            <a:pPr>
              <a:defRPr/>
            </a:pPr>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44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22" charset="0"/>
                <a:ea typeface="+mn-ea"/>
                <a:cs typeface="+mn-cs"/>
              </a:defRPr>
            </a:lvl1pPr>
          </a:lstStyle>
          <a:p>
            <a:pPr>
              <a:defRPr/>
            </a:pPr>
            <a:endParaRPr lang="en-US"/>
          </a:p>
        </p:txBody>
      </p:sp>
      <p:sp>
        <p:nvSpPr>
          <p:cNvPr id="1044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F4470A6-BDDD-E940-854C-B38DBDFFA9F5}" type="slidenum">
              <a:rPr lang="en-US"/>
              <a:pPr>
                <a:defRPr/>
              </a:pPr>
              <a:t>‹#›</a:t>
            </a:fld>
            <a:endParaRPr lang="en-US"/>
          </a:p>
        </p:txBody>
      </p:sp>
    </p:spTree>
    <p:extLst>
      <p:ext uri="{BB962C8B-B14F-4D97-AF65-F5344CB8AC3E}">
        <p14:creationId xmlns:p14="http://schemas.microsoft.com/office/powerpoint/2010/main" val="25613139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BA66B5-A814-074A-B773-601C96EA7233}" type="slidenum">
              <a:rPr lang="en-US" sz="1200">
                <a:solidFill>
                  <a:srgbClr val="000000"/>
                </a:solidFill>
              </a:rPr>
              <a:pPr/>
              <a:t>1</a:t>
            </a:fld>
            <a:endParaRPr lang="en-US" sz="1200">
              <a:solidFill>
                <a:srgbClr val="000000"/>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6A13CA-9C7E-BA46-8A15-E90389783D7A}" type="slidenum">
              <a:rPr lang="en-US" sz="1200"/>
              <a:pPr/>
              <a:t>10</a:t>
            </a:fld>
            <a:endParaRPr lang="en-US" sz="1200"/>
          </a:p>
        </p:txBody>
      </p:sp>
      <p:sp>
        <p:nvSpPr>
          <p:cNvPr id="202754" name="Rectangle 1026"/>
          <p:cNvSpPr>
            <a:spLocks noGrp="1" noRot="1" noChangeAspect="1" noChangeArrowheads="1" noTextEdit="1"/>
          </p:cNvSpPr>
          <p:nvPr>
            <p:ph type="sldImg"/>
          </p:nvPr>
        </p:nvSpPr>
        <p:spPr>
          <a:ln/>
        </p:spPr>
      </p:sp>
      <p:sp>
        <p:nvSpPr>
          <p:cNvPr id="2027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E6B52A-95AE-FA46-9D07-8239A1280E61}" type="slidenum">
              <a:rPr lang="en-US" sz="1200"/>
              <a:pPr/>
              <a:t>11</a:t>
            </a:fld>
            <a:endParaRPr lang="en-US" sz="1200"/>
          </a:p>
        </p:txBody>
      </p:sp>
      <p:sp>
        <p:nvSpPr>
          <p:cNvPr id="204802" name="Rectangle 1026"/>
          <p:cNvSpPr>
            <a:spLocks noGrp="1" noRot="1" noChangeAspect="1" noChangeArrowheads="1" noTextEdit="1"/>
          </p:cNvSpPr>
          <p:nvPr>
            <p:ph type="sldImg"/>
          </p:nvPr>
        </p:nvSpPr>
        <p:spPr>
          <a:ln/>
        </p:spPr>
      </p:sp>
      <p:sp>
        <p:nvSpPr>
          <p:cNvPr id="2048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8CA432-D123-EE4F-B32D-5003C45F57B6}" type="slidenum">
              <a:rPr lang="en-US" sz="1200"/>
              <a:pPr/>
              <a:t>12</a:t>
            </a:fld>
            <a:endParaRPr lang="en-US" sz="1200"/>
          </a:p>
        </p:txBody>
      </p:sp>
      <p:sp>
        <p:nvSpPr>
          <p:cNvPr id="206850" name="Rectangle 1026"/>
          <p:cNvSpPr>
            <a:spLocks noGrp="1" noRot="1" noChangeAspect="1" noChangeArrowheads="1" noTextEdit="1"/>
          </p:cNvSpPr>
          <p:nvPr>
            <p:ph type="sldImg"/>
          </p:nvPr>
        </p:nvSpPr>
        <p:spPr>
          <a:ln/>
        </p:spPr>
      </p:sp>
      <p:sp>
        <p:nvSpPr>
          <p:cNvPr id="2068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BF550E-ACC8-DC41-B963-FE21795F5F5F}" type="slidenum">
              <a:rPr lang="en-US" sz="1200">
                <a:solidFill>
                  <a:srgbClr val="000000"/>
                </a:solidFill>
              </a:rPr>
              <a:pPr/>
              <a:t>13</a:t>
            </a:fld>
            <a:endParaRPr 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C2586C-0880-6F4D-92C6-D8EFC5F0F1D1}" type="slidenum">
              <a:rPr lang="en-US" sz="1200"/>
              <a:pPr/>
              <a:t>14</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F5DABF-4610-C242-8BE8-1E5796D84B8E}" type="slidenum">
              <a:rPr lang="en-US" sz="1200"/>
              <a:pPr/>
              <a:t>15</a:t>
            </a:fld>
            <a:endParaRPr lang="en-US" sz="1200"/>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40E83F-ABE0-3E48-A116-D5B7A18C1251}" type="slidenum">
              <a:rPr lang="en-US" sz="1200"/>
              <a:pPr/>
              <a:t>16</a:t>
            </a:fld>
            <a:endParaRPr lang="en-US" sz="1200"/>
          </a:p>
        </p:txBody>
      </p:sp>
      <p:sp>
        <p:nvSpPr>
          <p:cNvPr id="215042" name="Rectangle 1026"/>
          <p:cNvSpPr>
            <a:spLocks noGrp="1" noRot="1" noChangeAspect="1" noChangeArrowheads="1" noTextEdit="1"/>
          </p:cNvSpPr>
          <p:nvPr>
            <p:ph type="sldImg"/>
          </p:nvPr>
        </p:nvSpPr>
        <p:spPr>
          <a:ln/>
        </p:spPr>
      </p:sp>
      <p:sp>
        <p:nvSpPr>
          <p:cNvPr id="2150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1539F1-1FBC-AD49-838F-0DA62BAABB73}" type="slidenum">
              <a:rPr lang="en-US" sz="1200"/>
              <a:pPr/>
              <a:t>17</a:t>
            </a:fld>
            <a:endParaRPr lang="en-US" sz="1200"/>
          </a:p>
        </p:txBody>
      </p:sp>
      <p:sp>
        <p:nvSpPr>
          <p:cNvPr id="217090" name="Rectangle 1026"/>
          <p:cNvSpPr>
            <a:spLocks noGrp="1" noRot="1" noChangeAspect="1" noChangeArrowheads="1" noTextEdit="1"/>
          </p:cNvSpPr>
          <p:nvPr>
            <p:ph type="sldImg"/>
          </p:nvPr>
        </p:nvSpPr>
        <p:spPr>
          <a:ln/>
        </p:spPr>
      </p:sp>
      <p:sp>
        <p:nvSpPr>
          <p:cNvPr id="217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8F171A-C000-E444-97BD-C688FBD55003}" type="slidenum">
              <a:rPr lang="en-US" sz="1200"/>
              <a:pPr/>
              <a:t>18</a:t>
            </a:fld>
            <a:endParaRPr lang="en-US" sz="1200"/>
          </a:p>
        </p:txBody>
      </p:sp>
      <p:sp>
        <p:nvSpPr>
          <p:cNvPr id="219138" name="Rectangle 1026"/>
          <p:cNvSpPr>
            <a:spLocks noGrp="1" noRot="1" noChangeAspect="1" noChangeArrowheads="1" noTextEdit="1"/>
          </p:cNvSpPr>
          <p:nvPr>
            <p:ph type="sldImg"/>
          </p:nvPr>
        </p:nvSpPr>
        <p:spPr>
          <a:ln/>
        </p:spPr>
      </p:sp>
      <p:sp>
        <p:nvSpPr>
          <p:cNvPr id="2191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655CB-C2AD-E24F-8287-D47CAFDF054C}" type="slidenum">
              <a:rPr lang="en-US" sz="1200"/>
              <a:pPr/>
              <a:t>19</a:t>
            </a:fld>
            <a:endParaRPr lang="en-US" sz="1200"/>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B09D50-727D-054B-AB79-5C66CD2FC323}" type="slidenum">
              <a:rPr lang="en-US" sz="1200"/>
              <a:pPr/>
              <a:t>2</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DC16B2-D7A4-B244-9852-0541E3BB1B8C}" type="slidenum">
              <a:rPr lang="en-US" sz="1200"/>
              <a:pPr/>
              <a:t>20</a:t>
            </a:fld>
            <a:endParaRPr lang="en-US" sz="1200"/>
          </a:p>
        </p:txBody>
      </p:sp>
      <p:sp>
        <p:nvSpPr>
          <p:cNvPr id="223234" name="Rectangle 1026"/>
          <p:cNvSpPr>
            <a:spLocks noGrp="1" noRot="1" noChangeAspect="1" noChangeArrowheads="1"/>
          </p:cNvSpPr>
          <p:nvPr>
            <p:ph type="sldImg"/>
          </p:nvPr>
        </p:nvSpPr>
        <p:spPr>
          <a:solidFill>
            <a:srgbClr val="FFFFFF"/>
          </a:solidFill>
          <a:ln/>
        </p:spPr>
      </p:sp>
      <p:sp>
        <p:nvSpPr>
          <p:cNvPr id="223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B009D9-B768-2540-A525-123D4316EB85}" type="slidenum">
              <a:rPr lang="en-US" sz="1200"/>
              <a:pPr/>
              <a:t>21</a:t>
            </a:fld>
            <a:endParaRPr lang="en-US" sz="1200"/>
          </a:p>
        </p:txBody>
      </p:sp>
      <p:sp>
        <p:nvSpPr>
          <p:cNvPr id="225282" name="Rectangle 1026"/>
          <p:cNvSpPr>
            <a:spLocks noGrp="1" noRot="1" noChangeAspect="1" noChangeArrowheads="1" noTextEdit="1"/>
          </p:cNvSpPr>
          <p:nvPr>
            <p:ph type="sldImg"/>
          </p:nvPr>
        </p:nvSpPr>
        <p:spPr>
          <a:ln/>
        </p:spPr>
      </p:sp>
      <p:sp>
        <p:nvSpPr>
          <p:cNvPr id="2252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DE642-B85E-B14D-83FE-EDADE738F3E1}" type="slidenum">
              <a:rPr lang="en-US" sz="1200"/>
              <a:pPr/>
              <a:t>22</a:t>
            </a:fld>
            <a:endParaRPr 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1010A7-C1D5-E947-8D19-EBAEE50F23E7}" type="slidenum">
              <a:rPr lang="en-US" sz="1200"/>
              <a:pPr/>
              <a:t>23</a:t>
            </a:fld>
            <a:endParaRPr lang="en-US" sz="1200"/>
          </a:p>
        </p:txBody>
      </p:sp>
      <p:sp>
        <p:nvSpPr>
          <p:cNvPr id="229378" name="Rectangle 1026"/>
          <p:cNvSpPr>
            <a:spLocks noGrp="1" noRot="1" noChangeAspect="1" noChangeArrowheads="1" noTextEdit="1"/>
          </p:cNvSpPr>
          <p:nvPr>
            <p:ph type="sldImg"/>
          </p:nvPr>
        </p:nvSpPr>
        <p:spPr>
          <a:ln/>
        </p:spPr>
      </p:sp>
      <p:sp>
        <p:nvSpPr>
          <p:cNvPr id="22937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71C91D-7E9F-6E43-B8F6-C9E902BF0B66}" type="slidenum">
              <a:rPr lang="en-US" sz="1200"/>
              <a:pPr/>
              <a:t>24</a:t>
            </a:fld>
            <a:endParaRPr lang="en-US" sz="1200"/>
          </a:p>
        </p:txBody>
      </p:sp>
      <p:sp>
        <p:nvSpPr>
          <p:cNvPr id="231426" name="Rectangle 1026"/>
          <p:cNvSpPr>
            <a:spLocks noGrp="1" noRot="1" noChangeAspect="1" noChangeArrowheads="1" noTextEdit="1"/>
          </p:cNvSpPr>
          <p:nvPr>
            <p:ph type="sldImg"/>
          </p:nvPr>
        </p:nvSpPr>
        <p:spPr>
          <a:ln/>
        </p:spPr>
      </p:sp>
      <p:sp>
        <p:nvSpPr>
          <p:cNvPr id="2314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62662-1E4D-104B-A1C9-58E899E895C0}" type="slidenum">
              <a:rPr lang="en-US" sz="1200"/>
              <a:pPr/>
              <a:t>25</a:t>
            </a:fld>
            <a:endParaRPr lang="en-US" sz="1200"/>
          </a:p>
        </p:txBody>
      </p:sp>
      <p:sp>
        <p:nvSpPr>
          <p:cNvPr id="233474" name="Rectangle 1026"/>
          <p:cNvSpPr>
            <a:spLocks noGrp="1" noRot="1" noChangeAspect="1" noChangeArrowheads="1" noTextEdit="1"/>
          </p:cNvSpPr>
          <p:nvPr>
            <p:ph type="sldImg"/>
          </p:nvPr>
        </p:nvSpPr>
        <p:spPr>
          <a:ln/>
        </p:spPr>
      </p:sp>
      <p:sp>
        <p:nvSpPr>
          <p:cNvPr id="2334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http://www.tyndalehouse.com/staff/Head/P64TB.htm says the Magdalene fragment is actually from about AD 200.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C8D96-6A7F-8A40-8C5E-87E8A71F0756}" type="slidenum">
              <a:rPr lang="en-US" sz="1200"/>
              <a:pPr/>
              <a:t>26</a:t>
            </a:fld>
            <a:endParaRPr lang="en-US" sz="1200"/>
          </a:p>
        </p:txBody>
      </p:sp>
      <p:sp>
        <p:nvSpPr>
          <p:cNvPr id="235522" name="Rectangle 1026"/>
          <p:cNvSpPr>
            <a:spLocks noGrp="1" noRot="1" noChangeAspect="1" noChangeArrowheads="1" noTextEdit="1"/>
          </p:cNvSpPr>
          <p:nvPr>
            <p:ph type="sldImg"/>
          </p:nvPr>
        </p:nvSpPr>
        <p:spPr>
          <a:ln/>
        </p:spPr>
      </p:sp>
      <p:sp>
        <p:nvSpPr>
          <p:cNvPr id="2355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original Declaration of 1776 is only just over 200 years old but is barely readable.  </a:t>
            </a:r>
          </a:p>
          <a:p>
            <a:pPr eaLnBrk="1" hangingPunct="1"/>
            <a:r>
              <a:rPr lang="en-US">
                <a:latin typeface="Arial" charset="0"/>
                <a:ea typeface="ＭＳ Ｐゴシック" charset="0"/>
                <a:cs typeface="ＭＳ Ｐゴシック" charset="0"/>
              </a:rPr>
              <a:t>Fortunately, a printer in 1823 engraved it, which has become the most frequently reproduced version of the document.</a:t>
            </a:r>
          </a:p>
          <a:p>
            <a:pPr eaLnBrk="1" hangingPunct="1"/>
            <a:r>
              <a:rPr lang="en-US">
                <a:latin typeface="Arial" charset="0"/>
                <a:ea typeface="ＭＳ Ｐゴシック" charset="0"/>
                <a:cs typeface="ＭＳ Ｐゴシック" charset="0"/>
              </a:rPr>
              <a:t>On it you can clearly see the signatures.</a:t>
            </a:r>
          </a:p>
          <a:p>
            <a:pPr eaLnBrk="1" hangingPunct="1"/>
            <a:r>
              <a:rPr lang="en-US">
                <a:latin typeface="Arial" charset="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a:latin typeface="Arial" charset="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http://www.archives.gov/exhibits/charters/declaration.html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666E90-8D14-C941-9DFF-F6B9EDC1112E}" type="slidenum">
              <a:rPr lang="en-US" sz="1200"/>
              <a:pPr/>
              <a:t>27</a:t>
            </a:fld>
            <a:endParaRPr lang="en-US" sz="1200"/>
          </a:p>
        </p:txBody>
      </p:sp>
      <p:sp>
        <p:nvSpPr>
          <p:cNvPr id="237570" name="Rectangle 1026"/>
          <p:cNvSpPr>
            <a:spLocks noGrp="1" noRot="1" noChangeAspect="1" noChangeArrowheads="1" noTextEdit="1"/>
          </p:cNvSpPr>
          <p:nvPr>
            <p:ph type="sldImg"/>
          </p:nvPr>
        </p:nvSpPr>
        <p:spPr>
          <a:ln/>
        </p:spPr>
      </p:sp>
      <p:sp>
        <p:nvSpPr>
          <p:cNvPr id="2375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B3D184-E253-1E4E-B065-B5331DB38A70}" type="slidenum">
              <a:rPr lang="en-US" sz="1200"/>
              <a:pPr/>
              <a:t>28</a:t>
            </a:fld>
            <a:endParaRPr lang="en-US" sz="1200"/>
          </a:p>
        </p:txBody>
      </p:sp>
      <p:sp>
        <p:nvSpPr>
          <p:cNvPr id="239618" name="Rectangle 2"/>
          <p:cNvSpPr>
            <a:spLocks noGrp="1" noRot="1" noChangeAspect="1" noChangeArrowheads="1"/>
          </p:cNvSpPr>
          <p:nvPr>
            <p:ph type="sldImg"/>
          </p:nvPr>
        </p:nvSpPr>
        <p:spPr>
          <a:xfrm>
            <a:off x="838200" y="457200"/>
            <a:ext cx="5181600" cy="3886200"/>
          </a:xfrm>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5F386C-A599-DF43-A760-073F2DF91A72}" type="slidenum">
              <a:rPr lang="en-US" sz="1200"/>
              <a:pPr/>
              <a:t>29</a:t>
            </a:fld>
            <a:endParaRPr lang="en-US" sz="1200"/>
          </a:p>
        </p:txBody>
      </p:sp>
      <p:sp>
        <p:nvSpPr>
          <p:cNvPr id="241666" name="Rectangle 2"/>
          <p:cNvSpPr>
            <a:spLocks noGrp="1" noRot="1" noChangeAspect="1" noChangeArrowheads="1"/>
          </p:cNvSpPr>
          <p:nvPr>
            <p:ph type="sldImg"/>
          </p:nvPr>
        </p:nvSpPr>
        <p:spPr>
          <a:xfrm>
            <a:off x="838200" y="457200"/>
            <a:ext cx="5181600" cy="3886200"/>
          </a:xfrm>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66E6D8-832D-7544-B2FF-70500A9391A5}" type="slidenum">
              <a:rPr lang="en-US" sz="1200"/>
              <a:pPr/>
              <a:t>3</a:t>
            </a:fld>
            <a:endParaRPr lang="en-US" sz="1200"/>
          </a:p>
        </p:txBody>
      </p:sp>
      <p:sp>
        <p:nvSpPr>
          <p:cNvPr id="188418" name="Rectangle 1026"/>
          <p:cNvSpPr>
            <a:spLocks noGrp="1" noRot="1" noChangeAspect="1" noChangeArrowheads="1" noTextEdit="1"/>
          </p:cNvSpPr>
          <p:nvPr>
            <p:ph type="sldImg"/>
          </p:nvPr>
        </p:nvSpPr>
        <p:spPr>
          <a:ln/>
        </p:spPr>
      </p:sp>
      <p:sp>
        <p:nvSpPr>
          <p:cNvPr id="188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FAD1BD-7FB0-9D43-9A7D-7FE6A84F4427}" type="slidenum">
              <a:rPr lang="en-US" sz="1200"/>
              <a:pPr/>
              <a:t>30</a:t>
            </a:fld>
            <a:endParaRPr lang="en-US" sz="1200"/>
          </a:p>
        </p:txBody>
      </p:sp>
      <p:sp>
        <p:nvSpPr>
          <p:cNvPr id="243714" name="Rectangle 1026"/>
          <p:cNvSpPr>
            <a:spLocks noGrp="1" noRot="1" noChangeAspect="1" noChangeArrowheads="1"/>
          </p:cNvSpPr>
          <p:nvPr>
            <p:ph type="sldImg"/>
          </p:nvPr>
        </p:nvSpPr>
        <p:spPr>
          <a:solidFill>
            <a:srgbClr val="FFFFFF"/>
          </a:solidFill>
          <a:ln/>
        </p:spPr>
      </p:sp>
      <p:sp>
        <p:nvSpPr>
          <p:cNvPr id="243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601E59-17E3-1842-A733-14B135A28EE4}" type="slidenum">
              <a:rPr lang="en-US" sz="1200"/>
              <a:pPr/>
              <a:t>31</a:t>
            </a:fld>
            <a:endParaRPr lang="en-US" sz="1200"/>
          </a:p>
        </p:txBody>
      </p:sp>
      <p:sp>
        <p:nvSpPr>
          <p:cNvPr id="245762" name="Rectangle 1026"/>
          <p:cNvSpPr>
            <a:spLocks noGrp="1" noRot="1" noChangeAspect="1" noChangeArrowheads="1" noTextEdit="1"/>
          </p:cNvSpPr>
          <p:nvPr>
            <p:ph type="sldImg"/>
          </p:nvPr>
        </p:nvSpPr>
        <p:spPr>
          <a:ln/>
        </p:spPr>
      </p:sp>
      <p:sp>
        <p:nvSpPr>
          <p:cNvPr id="245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A2951A-0F37-6C4D-BC0D-5BAC5932D18D}" type="slidenum">
              <a:rPr lang="en-US" sz="1200"/>
              <a:pPr/>
              <a:t>32</a:t>
            </a:fld>
            <a:endParaRPr lang="en-US" sz="120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434810-FED6-FC49-9B06-6EB38BF73AEF}" type="slidenum">
              <a:rPr lang="en-US" sz="1200"/>
              <a:pPr/>
              <a:t>33</a:t>
            </a:fld>
            <a:endParaRPr lang="en-US" sz="1200"/>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4A9231-E493-7244-8DBD-41DA367AEE51}" type="slidenum">
              <a:rPr lang="en-US" sz="1200">
                <a:solidFill>
                  <a:srgbClr val="000000"/>
                </a:solidFill>
              </a:rPr>
              <a:pPr/>
              <a:t>34</a:t>
            </a:fld>
            <a:endParaRPr lang="en-US" sz="1200">
              <a:solidFill>
                <a:srgbClr val="000000"/>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2436D2-6624-904A-8F10-CF8A7CCE8461}" type="slidenum">
              <a:rPr lang="en-US" sz="1200">
                <a:solidFill>
                  <a:srgbClr val="000000"/>
                </a:solidFill>
              </a:rPr>
              <a:pPr/>
              <a:t>36</a:t>
            </a:fld>
            <a:endParaRPr lang="en-US" sz="1200">
              <a:solidFill>
                <a:srgbClr val="000000"/>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4C2C67-EB64-4843-9153-D237DFAB1377}" type="slidenum">
              <a:rPr lang="en-US" sz="1200">
                <a:solidFill>
                  <a:srgbClr val="000000"/>
                </a:solidFill>
              </a:rPr>
              <a:pPr/>
              <a:t>37</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38D722-91F4-6648-9774-992BEDB1134A}" type="slidenum">
              <a:rPr lang="en-US" sz="1200">
                <a:solidFill>
                  <a:srgbClr val="000000"/>
                </a:solidFill>
              </a:rPr>
              <a:pPr/>
              <a:t>38</a:t>
            </a:fld>
            <a:endParaRPr lang="en-US" sz="1200">
              <a:solidFill>
                <a:srgbClr val="000000"/>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6553FD-7D7F-604C-910B-654AE9CC626C}" type="slidenum">
              <a:rPr lang="en-US" sz="1200">
                <a:solidFill>
                  <a:srgbClr val="000000"/>
                </a:solidFill>
              </a:rPr>
              <a:pPr/>
              <a:t>39</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66190-9F3E-9E4C-9227-C6350C759955}" type="slidenum">
              <a:rPr lang="en-US" sz="1200">
                <a:solidFill>
                  <a:srgbClr val="000000"/>
                </a:solidFill>
              </a:rPr>
              <a:pPr/>
              <a:t>40</a:t>
            </a:fld>
            <a:endParaRPr lang="en-US" sz="1200">
              <a:solidFill>
                <a:srgbClr val="000000"/>
              </a:solidFill>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3C9374-637E-EF4A-A5BD-255F62755357}" type="slidenum">
              <a:rPr lang="en-US" sz="1200"/>
              <a:pPr/>
              <a:t>4</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50D74F-8687-1642-BB3B-1698F63D6AEE}" type="slidenum">
              <a:rPr lang="en-US" sz="1200">
                <a:solidFill>
                  <a:srgbClr val="000000"/>
                </a:solidFill>
              </a:rPr>
              <a:pPr/>
              <a:t>41</a:t>
            </a:fld>
            <a:endParaRPr lang="en-US"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1F78C-F2A5-9040-BF46-619C284BB255}" type="slidenum">
              <a:rPr lang="en-US" sz="1200"/>
              <a:pPr/>
              <a:t>42</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F8012A-2A46-4F40-9B86-E575CC7F5434}" type="slidenum">
              <a:rPr lang="en-US" sz="1200"/>
              <a:pPr/>
              <a:t>43</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0ED53B-5F94-5F4C-879C-DA8F12D41DCE}" type="slidenum">
              <a:rPr lang="en-US" sz="1200"/>
              <a:pPr/>
              <a:t>44</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0149A8-0D16-9140-8B42-D9E50049702F}" type="slidenum">
              <a:rPr lang="en-US" sz="1200"/>
              <a:pPr/>
              <a:t>45</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A2A4D-3A2F-6B49-9B2F-33FB79A0EB6A}" type="slidenum">
              <a:rPr lang="en-US" sz="1200"/>
              <a:pPr/>
              <a:t>46</a:t>
            </a:fld>
            <a:endParaRPr lang="en-US" sz="1200"/>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CF4AE2-E3D0-144E-B228-7A9AC505424E}" type="slidenum">
              <a:rPr lang="en-US" sz="1200"/>
              <a:pPr/>
              <a:t>47</a:t>
            </a:fld>
            <a:endParaRPr lang="en-US" sz="12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BDB682-9C23-524E-B872-E42AF536A074}" type="slidenum">
              <a:rPr lang="en-US" sz="1200"/>
              <a:pPr/>
              <a:t>48</a:t>
            </a:fld>
            <a:endParaRPr lang="en-US" sz="1200"/>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A0804C-AB0C-1B42-93B7-3A73446065EE}" type="slidenum">
              <a:rPr lang="en-US" sz="1200"/>
              <a:pPr/>
              <a:t>49</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CDF11-48D6-3F4E-BE20-615FCE274B36}" type="slidenum">
              <a:rPr lang="en-US" sz="1200"/>
              <a:pPr/>
              <a:t>50</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F7C959-A1F6-4042-AE77-59742AA2766F}" type="slidenum">
              <a:rPr lang="en-US" sz="1200"/>
              <a:pPr/>
              <a:t>5</a:t>
            </a:fld>
            <a:endParaRPr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FEE582-5DC0-304D-9AE4-ED5CA029D2FE}" type="slidenum">
              <a:rPr lang="en-US" sz="1200"/>
              <a:pPr/>
              <a:t>51</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6EA264-5389-6E49-B572-54808DBACB10}" type="slidenum">
              <a:rPr lang="en-US" sz="1200"/>
              <a:pPr/>
              <a:t>52</a:t>
            </a:fld>
            <a:endParaRPr lang="en-US" sz="120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46C729-5770-8441-AB3D-1DBD9BF38D50}" type="slidenum">
              <a:rPr lang="en-US" sz="1200"/>
              <a:pPr/>
              <a:t>53</a:t>
            </a:fld>
            <a:endParaRPr lang="en-US" sz="1200"/>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56EFA-EB9C-FF48-95C6-40A1E08D28E4}" type="slidenum">
              <a:rPr lang="en-US" sz="1200">
                <a:solidFill>
                  <a:srgbClr val="000000"/>
                </a:solidFill>
              </a:rPr>
              <a:pPr eaLnBrk="1" hangingPunct="1"/>
              <a:t>54</a:t>
            </a:fld>
            <a:endParaRPr lang="en-US" sz="1200">
              <a:solidFill>
                <a:srgbClr val="000000"/>
              </a:solidFill>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529B9B-37C9-3D4C-9F42-7FC881C57E7A}" type="slidenum">
              <a:rPr lang="en-US" sz="1200"/>
              <a:pPr/>
              <a:t>57</a:t>
            </a:fld>
            <a:endParaRPr lang="en-US" sz="1200"/>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D1D68A7-4F4D-F64E-83B4-EB8700C25228}" type="slidenum">
              <a:rPr lang="en-US" sz="1200"/>
              <a:pPr/>
              <a:t>58</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86309-0F91-A14C-AD94-0456414F937B}" type="slidenum">
              <a:rPr lang="en-US" sz="1200"/>
              <a:pPr/>
              <a:t>59</a:t>
            </a:fld>
            <a:endParaRPr lang="en-US" sz="1200"/>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51EEFB-57E1-464D-B201-D77230DF2E8F}" type="slidenum">
              <a:rPr lang="en-US" sz="1200"/>
              <a:pPr/>
              <a:t>60</a:t>
            </a:fld>
            <a:endParaRPr lang="en-US" sz="1200"/>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06973A-97DB-B546-8A3D-D20C26515956}" type="slidenum">
              <a:rPr lang="en-US" sz="1200"/>
              <a:pPr/>
              <a:t>61</a:t>
            </a:fld>
            <a:endParaRPr lang="en-US" sz="1200"/>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google.com.sg/imgres?imgurl=keptar.demasz.hu/arthp/art/r/rembran/painting/biblic1/tobias.jpg&amp;imgrefurl=http://keptar.demasz.hu/arthp/html/r/rembran/painting/biblic1/&amp;h=1045&amp;w=795&amp;sz=134&amp;tbnid=s5jpeQ2vX3oJ:&amp;tbnh=149&amp;tbnw=113&amp;start=6&amp;prev=/images%3Fq%3DBiblical%2Bfamily%26imgsz%3Dxxlarge%26svnum%3D10%26hl%3Den%26lr%3D%26ie%3DUTF-8%26safe%3Dactive%26sa%3D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E7C143-A6EC-9145-8C65-E3359563B120}" type="slidenum">
              <a:rPr lang="en-US" sz="1200"/>
              <a:pPr/>
              <a:t>62</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128D27-035E-624D-A801-37F8545BA81D}" type="slidenum">
              <a:rPr lang="en-US" sz="1200"/>
              <a:pPr/>
              <a:t>6</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875DE6-FE80-8F40-A95D-A0F61B49454A}" type="slidenum">
              <a:rPr lang="en-US" sz="1200"/>
              <a:pPr/>
              <a:t>63</a:t>
            </a:fld>
            <a:endParaRPr lang="en-US" sz="1200"/>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7DAF02-1884-BF45-B293-F02A4FFDA316}" type="slidenum">
              <a:rPr lang="en-US" sz="1200">
                <a:solidFill>
                  <a:srgbClr val="000000"/>
                </a:solidFill>
              </a:rPr>
              <a:pPr/>
              <a:t>64</a:t>
            </a:fld>
            <a:endParaRPr lang="en-US" sz="1200">
              <a:solidFill>
                <a:srgbClr val="000000"/>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72B05E-A91B-A34E-AC4F-7D412E982712}" type="slidenum">
              <a:rPr lang="en-US" sz="1200"/>
              <a:pPr/>
              <a:t>65</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4D636-B48D-D046-80C2-312E66A5169E}" type="slidenum">
              <a:rPr lang="en-US" sz="1200"/>
              <a:pPr/>
              <a:t>66</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24424-4D24-A64E-927F-084338C4EEAA}" type="slidenum">
              <a:rPr lang="en-US" sz="1200"/>
              <a:pPr/>
              <a:t>67</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1CAE0C-646D-9D41-96F3-6AEF156BEB52}" type="slidenum">
              <a:rPr lang="en-US" sz="1200"/>
              <a:pPr/>
              <a:t>68</a:t>
            </a:fld>
            <a:endParaRPr lang="en-US" sz="1200"/>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30ED4-84E0-C441-A4CD-8FEBD54C35DC}" type="slidenum">
              <a:rPr lang="en-US" sz="1200"/>
              <a:pPr/>
              <a:t>69</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A7CB47-B8CB-614B-B098-9B718238E523}" type="slidenum">
              <a:rPr lang="en-US" sz="1200"/>
              <a:pPr/>
              <a:t>70</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D2FF7F-2DBF-2B46-B85E-C716A371CDAF}" type="slidenum">
              <a:rPr lang="en-US" sz="1200">
                <a:solidFill>
                  <a:srgbClr val="000000"/>
                </a:solidFill>
              </a:rPr>
              <a:pPr/>
              <a:t>71</a:t>
            </a:fld>
            <a:endParaRPr lang="en-US" sz="1200">
              <a:solidFill>
                <a:srgbClr val="000000"/>
              </a:solidFill>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10D1D2-AC26-0749-B48A-0CF70FE45762}" type="slidenum">
              <a:rPr lang="en-US" sz="1200">
                <a:solidFill>
                  <a:srgbClr val="000000"/>
                </a:solidFill>
              </a:rPr>
              <a:pPr/>
              <a:t>72</a:t>
            </a:fld>
            <a:endParaRPr lang="en-US" sz="1200">
              <a:solidFill>
                <a:srgbClr val="000000"/>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06749-730C-AB4F-B268-85607278EE94}" type="slidenum">
              <a:rPr lang="en-US" sz="1200"/>
              <a:pPr/>
              <a:t>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F438F1-E604-6F45-BA10-A63BD3F6643E}" type="slidenum">
              <a:rPr lang="en-US" sz="1200">
                <a:solidFill>
                  <a:srgbClr val="000000"/>
                </a:solidFill>
              </a:rPr>
              <a:pPr/>
              <a:t>73</a:t>
            </a:fld>
            <a:endParaRPr lang="en-US" sz="1200">
              <a:solidFill>
                <a:srgbClr val="000000"/>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F6D402-00D2-7F4A-931E-8D8ABE89C4D6}" type="slidenum">
              <a:rPr lang="en-US" sz="1200"/>
              <a:pPr/>
              <a:t>74</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Translate</a:t>
            </a:r>
            <a:r>
              <a:rPr lang="en-US" baseline="0">
                <a:latin typeface="Arial" charset="0"/>
                <a:ea typeface="ＭＳ Ｐゴシック" charset="0"/>
                <a:cs typeface="ＭＳ Ｐゴシック" charset="0"/>
              </a:rPr>
              <a:t> text UNDERNEATH the pictures! View this in slide show mode. </a:t>
            </a:r>
          </a:p>
          <a:p>
            <a:pPr eaLnBrk="1" hangingPunct="1"/>
            <a:endParaRPr lang="en-US" baseline="0">
              <a:latin typeface="Arial" charset="0"/>
              <a:ea typeface="ＭＳ Ｐゴシック" charset="0"/>
              <a:cs typeface="ＭＳ Ｐゴシック" charset="0"/>
            </a:endParaRPr>
          </a:p>
          <a:p>
            <a:pPr eaLnBrk="1" hangingPunct="1"/>
            <a:r>
              <a:rPr lang="en-US" baseline="0">
                <a:latin typeface="Arial" charset="0"/>
                <a:ea typeface="ＭＳ Ｐゴシック" charset="0"/>
                <a:cs typeface="ＭＳ Ｐゴシック" charset="0"/>
              </a:rPr>
              <a:t>Josephus give us more information than does the NT on Annas &amp; Caiaphas, Antony &amp; Augustus, Herod the Great, Pontius Pilate, and John the Baptist. Only on Jesus does the NT have more information than Josephus!</a:t>
            </a:r>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E0C55D-0A30-1C49-B4E7-83B44F094043}" type="slidenum">
              <a:rPr lang="en-US" sz="1200"/>
              <a:pPr/>
              <a:t>75</a:t>
            </a:fld>
            <a:endParaRPr lang="en-US" sz="120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277924-94BD-C941-9E51-C3F76AF7C548}" type="slidenum">
              <a:rPr lang="en-US" sz="1200"/>
              <a:pPr/>
              <a:t>76</a:t>
            </a:fld>
            <a:endParaRPr lang="en-US" sz="120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2B45B9-B9B5-F74F-A4DD-D608B8936FCF}" type="slidenum">
              <a:rPr lang="en-US" sz="1200"/>
              <a:pPr/>
              <a:t>77</a:t>
            </a:fld>
            <a:endParaRPr lang="en-US" sz="1200"/>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AFE050-2C3D-404F-BE9D-6D4204082337}" type="slidenum">
              <a:rPr lang="en-US" sz="1200"/>
              <a:pPr/>
              <a:t>78</a:t>
            </a:fld>
            <a:endParaRPr lang="en-US" sz="1200"/>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E51FA7-74F6-4844-B558-102DEDA774B6}" type="slidenum">
              <a:rPr lang="en-US" sz="1200"/>
              <a:pPr/>
              <a:t>79</a:t>
            </a:fld>
            <a:endParaRPr lang="en-US" sz="1200"/>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3ED09F-4036-0D42-8C15-F5DD134324A2}" type="slidenum">
              <a:rPr lang="en-US" sz="1200"/>
              <a:pPr/>
              <a:t>80</a:t>
            </a:fld>
            <a:endParaRPr lang="en-US" sz="1200"/>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6BE95B-8AE1-4C4A-83D1-3B11405CCEF7}" type="slidenum">
              <a:rPr lang="en-US" sz="1200"/>
              <a:pPr/>
              <a:t>81</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Brown supposes that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all gospels are created equal,</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including these 16 heretical gospels that came a century after Christ.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0417E-3886-3D4F-9389-B7AE7F208137}" type="slidenum">
              <a:rPr lang="en-US" sz="1200"/>
              <a:pPr/>
              <a:t>82</a:t>
            </a:fld>
            <a:endParaRPr lang="en-US" sz="1200"/>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Gnostic works do not amount to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80 gospels</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as Brown claims.  What they say is so esoteric that few read them.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5C4D5A-F926-3D4F-93DF-976A4642820D}" type="slidenum">
              <a:rPr lang="en-US" sz="1200"/>
              <a:pPr/>
              <a:t>8</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4680F9-3014-7E48-BFBD-482A1D7DE2F1}" type="slidenum">
              <a:rPr lang="en-US" sz="1200"/>
              <a:pPr/>
              <a:t>83</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2F4CE0-7DBE-204A-A1E6-C498774946E2}" type="slidenum">
              <a:rPr lang="en-US" sz="1200"/>
              <a:pPr/>
              <a:t>84</a:t>
            </a:fld>
            <a:endParaRPr lang="en-US" sz="1200"/>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23221-A4EE-284E-B55D-43561AE8B740}" type="slidenum">
              <a:rPr lang="en-US" sz="1200"/>
              <a:pPr/>
              <a:t>85</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4EDD86-FB75-0740-AAFC-97B8732137BD}" type="slidenum">
              <a:rPr lang="en-US" sz="1200"/>
              <a:pPr/>
              <a:t>86</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FFC3E3-5410-7D46-9E04-C0AE85C233EA}" type="slidenum">
              <a:rPr lang="en-US" sz="1200"/>
              <a:pPr/>
              <a:t>87</a:t>
            </a:fld>
            <a:endParaRPr lang="en-US" sz="1200"/>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19106-C671-DF42-8C30-9E7CF0D6C4BC}" type="slidenum">
              <a:rPr lang="en-US" sz="1200"/>
              <a:pPr/>
              <a:t>88</a:t>
            </a:fld>
            <a:endParaRPr lang="en-US"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939FE3-FD27-8F47-AD4B-C23632B60546}" type="slidenum">
              <a:rPr lang="en-US" sz="1200"/>
              <a:pPr/>
              <a:t>89</a:t>
            </a:fld>
            <a:endParaRPr lang="en-US"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D4E61-09D3-B542-9CD7-E79EA9ECCAAA}" type="slidenum">
              <a:rPr lang="en-US" sz="1200">
                <a:solidFill>
                  <a:srgbClr val="000000"/>
                </a:solidFill>
                <a:latin typeface="26" charset="0"/>
              </a:rPr>
              <a:pPr/>
              <a:t>90</a:t>
            </a:fld>
            <a:endParaRPr lang="en-US" sz="1200">
              <a:solidFill>
                <a:srgbClr val="000000"/>
              </a:solidFill>
              <a:latin typeface="26"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A40863-24B5-EE4D-AB0B-5B056AE72A11}" type="slidenum">
              <a:rPr lang="en-US" sz="1200"/>
              <a:pPr/>
              <a:t>91</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8FD94D-F2CD-674C-A3E7-86954C235E4F}" type="slidenum">
              <a:rPr lang="en-US" sz="1200"/>
              <a:pPr/>
              <a:t>92</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F8A24D-79B6-CA4B-A2E6-9E83840095AB}" type="slidenum">
              <a:rPr lang="en-US" sz="1200"/>
              <a:pPr/>
              <a:t>9</a:t>
            </a:fld>
            <a:endParaRPr lang="en-US" sz="1200"/>
          </a:p>
        </p:txBody>
      </p:sp>
      <p:sp>
        <p:nvSpPr>
          <p:cNvPr id="200706" name="Rectangle 1026"/>
          <p:cNvSpPr>
            <a:spLocks noGrp="1" noRot="1" noChangeAspect="1" noChangeArrowheads="1" noTextEdit="1"/>
          </p:cNvSpPr>
          <p:nvPr>
            <p:ph type="sldImg"/>
          </p:nvPr>
        </p:nvSpPr>
        <p:spPr>
          <a:ln/>
        </p:spPr>
      </p:sp>
      <p:sp>
        <p:nvSpPr>
          <p:cNvPr id="2007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64433B-1F48-2647-AAC3-6DD1C6E46222}" type="slidenum">
              <a:rPr lang="en-US" sz="1200"/>
              <a:pPr/>
              <a:t>93</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DA5A62-D3A4-404A-A7E7-5497BC9D9F4F}" type="slidenum">
              <a:rPr lang="en-US" sz="1200"/>
              <a:pPr/>
              <a:t>94</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http://www.gnosis.org/naghamm/gop.html</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Image is of the Gospel of Thomas on the same site.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C7201F-C828-0C48-9769-8E90673AC46D}" type="slidenum">
              <a:rPr lang="en-US" sz="1200">
                <a:solidFill>
                  <a:srgbClr val="000000"/>
                </a:solidFill>
              </a:rPr>
              <a:pPr/>
              <a:t>95</a:t>
            </a:fld>
            <a:endParaRPr 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DB7348-D7BB-2948-856D-A92D686B6CCD}" type="slidenum">
              <a:rPr lang="en-US" sz="1200">
                <a:solidFill>
                  <a:srgbClr val="000000"/>
                </a:solidFill>
              </a:rPr>
              <a:pPr/>
              <a:t>96</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Sadly, the ultimate experience espoused in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DE1638-629B-0B49-906F-A002DEB21E12}" type="slidenum">
              <a:rPr lang="en-US" sz="1200">
                <a:solidFill>
                  <a:srgbClr val="000000"/>
                </a:solidFill>
              </a:rPr>
              <a:pPr/>
              <a:t>97</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Even Brown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thesis.</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http://www.gnosis.org/naghamm/gosthom.html</a:t>
            </a:r>
          </a:p>
          <a:p>
            <a:pPr eaLnBrk="1" hangingPunct="1"/>
            <a:r>
              <a:rPr lang="en-US">
                <a:latin typeface="Arial" charset="0"/>
                <a:ea typeface="ＭＳ Ｐゴシック" charset="0"/>
                <a:cs typeface="ＭＳ Ｐゴシック" charset="0"/>
              </a:rPr>
              <a:t>THE GNOSTIC SOCIETY LIBRARY </a:t>
            </a:r>
          </a:p>
          <a:p>
            <a:pPr eaLnBrk="1" hangingPunct="1"/>
            <a:r>
              <a:rPr lang="en-US" b="1">
                <a:latin typeface="Arial" charset="0"/>
                <a:ea typeface="ＭＳ Ｐゴシック" charset="0"/>
                <a:cs typeface="ＭＳ Ｐゴシック" charset="0"/>
              </a:rPr>
              <a:t>The Nag Hammadi Library</a:t>
            </a:r>
          </a:p>
          <a:p>
            <a:pPr eaLnBrk="1" hangingPunct="1"/>
            <a:r>
              <a:rPr lang="en-US" b="1">
                <a:latin typeface="Arial" charset="0"/>
                <a:ea typeface="ＭＳ Ｐゴシック" charset="0"/>
                <a:cs typeface="ＭＳ Ｐゴシック" charset="0"/>
              </a:rPr>
              <a:t>The Gospel of Thomas</a:t>
            </a:r>
          </a:p>
          <a:p>
            <a:pPr eaLnBrk="1" hangingPunct="1"/>
            <a:r>
              <a:rPr lang="en-US" b="1">
                <a:latin typeface="Arial" charset="0"/>
                <a:ea typeface="ＭＳ Ｐゴシック" charset="0"/>
                <a:cs typeface="ＭＳ Ｐゴシック" charset="0"/>
              </a:rPr>
              <a:t>Translated by Stephen Patterson and Marvin Meyer</a:t>
            </a:r>
            <a:r>
              <a:rPr lang="en-US" i="1">
                <a:latin typeface="Arial" charset="0"/>
                <a:ea typeface="ＭＳ Ｐゴシック" charset="0"/>
                <a:cs typeface="ＭＳ Ｐゴシック" charset="0"/>
              </a:rPr>
              <a: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8BEA4B-B878-2F40-9BD3-503093C0FE0F}" type="slidenum">
              <a:rPr lang="en-US" sz="1200"/>
              <a:pPr/>
              <a:t>98</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2632142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2366667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C950AF-BECE-2A4A-A0AA-245D6CADF3ED}" type="slidenum">
              <a:rPr lang="en-US"/>
              <a:pPr>
                <a:defRPr/>
              </a:pPr>
              <a:t>‹#›</a:t>
            </a:fld>
            <a:endParaRPr lang="en-US"/>
          </a:p>
        </p:txBody>
      </p:sp>
    </p:spTree>
    <p:extLst>
      <p:ext uri="{BB962C8B-B14F-4D97-AF65-F5344CB8AC3E}">
        <p14:creationId xmlns:p14="http://schemas.microsoft.com/office/powerpoint/2010/main" val="34344141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F318756B-3662-CC45-9759-E1957F9ED4C8}" type="slidenum">
              <a:rPr lang="en-US"/>
              <a:pPr>
                <a:defRPr/>
              </a:pPr>
              <a:t>‹#›</a:t>
            </a:fld>
            <a:endParaRPr lang="en-US"/>
          </a:p>
        </p:txBody>
      </p:sp>
    </p:spTree>
    <p:extLst>
      <p:ext uri="{BB962C8B-B14F-4D97-AF65-F5344CB8AC3E}">
        <p14:creationId xmlns:p14="http://schemas.microsoft.com/office/powerpoint/2010/main" val="1415916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2D554FA-ED6E-F04C-80C5-C48D9B8CD0A1}" type="slidenum">
              <a:rPr lang="en-US"/>
              <a:pPr>
                <a:defRPr/>
              </a:pPr>
              <a:t>‹#›</a:t>
            </a:fld>
            <a:endParaRPr lang="en-US"/>
          </a:p>
        </p:txBody>
      </p:sp>
    </p:spTree>
    <p:extLst>
      <p:ext uri="{BB962C8B-B14F-4D97-AF65-F5344CB8AC3E}">
        <p14:creationId xmlns:p14="http://schemas.microsoft.com/office/powerpoint/2010/main" val="3112863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A98A124-0DC3-5844-B63E-1512F3DA64CA}" type="slidenum">
              <a:rPr lang="en-US"/>
              <a:pPr>
                <a:defRPr/>
              </a:pPr>
              <a:t>‹#›</a:t>
            </a:fld>
            <a:endParaRPr lang="en-US"/>
          </a:p>
        </p:txBody>
      </p:sp>
    </p:spTree>
    <p:extLst>
      <p:ext uri="{BB962C8B-B14F-4D97-AF65-F5344CB8AC3E}">
        <p14:creationId xmlns:p14="http://schemas.microsoft.com/office/powerpoint/2010/main" val="13770186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849B536A-3916-1C48-93D8-F89E76CBFF2E}" type="slidenum">
              <a:rPr lang="en-US"/>
              <a:pPr>
                <a:defRPr/>
              </a:pPr>
              <a:t>‹#›</a:t>
            </a:fld>
            <a:endParaRPr lang="en-US"/>
          </a:p>
        </p:txBody>
      </p:sp>
    </p:spTree>
    <p:extLst>
      <p:ext uri="{BB962C8B-B14F-4D97-AF65-F5344CB8AC3E}">
        <p14:creationId xmlns:p14="http://schemas.microsoft.com/office/powerpoint/2010/main" val="19502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9B32D1E6-0AE0-4442-B0F6-A29B4379E6BE}" type="slidenum">
              <a:rPr lang="en-US"/>
              <a:pPr>
                <a:defRPr/>
              </a:pPr>
              <a:t>‹#›</a:t>
            </a:fld>
            <a:endParaRPr lang="en-US"/>
          </a:p>
        </p:txBody>
      </p:sp>
    </p:spTree>
    <p:extLst>
      <p:ext uri="{BB962C8B-B14F-4D97-AF65-F5344CB8AC3E}">
        <p14:creationId xmlns:p14="http://schemas.microsoft.com/office/powerpoint/2010/main" val="2366889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B9EDA904-4AC3-F941-B45E-36476451599F}" type="slidenum">
              <a:rPr lang="en-US"/>
              <a:pPr>
                <a:defRPr/>
              </a:pPr>
              <a:t>‹#›</a:t>
            </a:fld>
            <a:endParaRPr lang="en-US"/>
          </a:p>
        </p:txBody>
      </p:sp>
    </p:spTree>
    <p:extLst>
      <p:ext uri="{BB962C8B-B14F-4D97-AF65-F5344CB8AC3E}">
        <p14:creationId xmlns:p14="http://schemas.microsoft.com/office/powerpoint/2010/main" val="3233677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5ABFFCFA-649B-3C44-AD41-C57D4F7C7B29}" type="slidenum">
              <a:rPr lang="en-US"/>
              <a:pPr>
                <a:defRPr/>
              </a:pPr>
              <a:t>‹#›</a:t>
            </a:fld>
            <a:endParaRPr lang="en-US"/>
          </a:p>
        </p:txBody>
      </p:sp>
    </p:spTree>
    <p:extLst>
      <p:ext uri="{BB962C8B-B14F-4D97-AF65-F5344CB8AC3E}">
        <p14:creationId xmlns:p14="http://schemas.microsoft.com/office/powerpoint/2010/main" val="2853031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5286B16C-A2D1-7F4B-B0BB-23A1761BCC55}" type="slidenum">
              <a:rPr lang="en-US"/>
              <a:pPr>
                <a:defRPr/>
              </a:pPr>
              <a:t>‹#›</a:t>
            </a:fld>
            <a:endParaRPr lang="en-US"/>
          </a:p>
        </p:txBody>
      </p:sp>
    </p:spTree>
    <p:extLst>
      <p:ext uri="{BB962C8B-B14F-4D97-AF65-F5344CB8AC3E}">
        <p14:creationId xmlns:p14="http://schemas.microsoft.com/office/powerpoint/2010/main" val="1160143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4E17C86A-ACDA-0A4D-9046-EF8A703D9DEB}" type="slidenum">
              <a:rPr lang="en-US"/>
              <a:pPr>
                <a:defRPr/>
              </a:pPr>
              <a:t>‹#›</a:t>
            </a:fld>
            <a:endParaRPr lang="en-US"/>
          </a:p>
        </p:txBody>
      </p:sp>
    </p:spTree>
    <p:extLst>
      <p:ext uri="{BB962C8B-B14F-4D97-AF65-F5344CB8AC3E}">
        <p14:creationId xmlns:p14="http://schemas.microsoft.com/office/powerpoint/2010/main" val="568153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6675660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A9B35968-F779-BD43-9CDF-393A28979707}" type="slidenum">
              <a:rPr lang="en-US"/>
              <a:pPr>
                <a:defRPr/>
              </a:pPr>
              <a:t>‹#›</a:t>
            </a:fld>
            <a:endParaRPr lang="en-US"/>
          </a:p>
        </p:txBody>
      </p:sp>
    </p:spTree>
    <p:extLst>
      <p:ext uri="{BB962C8B-B14F-4D97-AF65-F5344CB8AC3E}">
        <p14:creationId xmlns:p14="http://schemas.microsoft.com/office/powerpoint/2010/main" val="19930842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7364A617-7C95-3044-B16D-75DCECA73101}" type="slidenum">
              <a:rPr lang="en-US"/>
              <a:pPr>
                <a:defRPr/>
              </a:pPr>
              <a:t>‹#›</a:t>
            </a:fld>
            <a:endParaRPr lang="en-US"/>
          </a:p>
        </p:txBody>
      </p:sp>
    </p:spTree>
    <p:extLst>
      <p:ext uri="{BB962C8B-B14F-4D97-AF65-F5344CB8AC3E}">
        <p14:creationId xmlns:p14="http://schemas.microsoft.com/office/powerpoint/2010/main" val="2019857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4B2678FA-0B91-CC42-A747-68E168E4B75F}" type="slidenum">
              <a:rPr lang="en-US"/>
              <a:pPr>
                <a:defRPr/>
              </a:pPr>
              <a:t>‹#›</a:t>
            </a:fld>
            <a:endParaRPr lang="en-US"/>
          </a:p>
        </p:txBody>
      </p:sp>
    </p:spTree>
    <p:extLst>
      <p:ext uri="{BB962C8B-B14F-4D97-AF65-F5344CB8AC3E}">
        <p14:creationId xmlns:p14="http://schemas.microsoft.com/office/powerpoint/2010/main" val="199500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10E09D27-CC35-DC47-A110-A852ED37C79F}" type="slidenum">
              <a:rPr lang="en-US"/>
              <a:pPr>
                <a:defRPr/>
              </a:pPr>
              <a:t>‹#›</a:t>
            </a:fld>
            <a:endParaRPr lang="en-US"/>
          </a:p>
        </p:txBody>
      </p:sp>
    </p:spTree>
    <p:extLst>
      <p:ext uri="{BB962C8B-B14F-4D97-AF65-F5344CB8AC3E}">
        <p14:creationId xmlns:p14="http://schemas.microsoft.com/office/powerpoint/2010/main" val="364166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97490-B34C-9943-BB16-4677E1DF8F67}" type="slidenum">
              <a:rPr lang="en-US"/>
              <a:pPr>
                <a:defRPr/>
              </a:pPr>
              <a:t>‹#›</a:t>
            </a:fld>
            <a:endParaRPr lang="en-US"/>
          </a:p>
        </p:txBody>
      </p:sp>
    </p:spTree>
    <p:extLst>
      <p:ext uri="{BB962C8B-B14F-4D97-AF65-F5344CB8AC3E}">
        <p14:creationId xmlns:p14="http://schemas.microsoft.com/office/powerpoint/2010/main" val="22738827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5311A9-F6D5-924E-A51E-04860AD1DFFB}" type="slidenum">
              <a:rPr lang="en-US"/>
              <a:pPr>
                <a:defRPr/>
              </a:pPr>
              <a:t>‹#›</a:t>
            </a:fld>
            <a:endParaRPr lang="en-US"/>
          </a:p>
        </p:txBody>
      </p:sp>
    </p:spTree>
    <p:extLst>
      <p:ext uri="{BB962C8B-B14F-4D97-AF65-F5344CB8AC3E}">
        <p14:creationId xmlns:p14="http://schemas.microsoft.com/office/powerpoint/2010/main" val="2618895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0C3E0-B731-314A-9BA7-1396EB84C6BF}" type="slidenum">
              <a:rPr lang="en-US"/>
              <a:pPr>
                <a:defRPr/>
              </a:pPr>
              <a:t>‹#›</a:t>
            </a:fld>
            <a:endParaRPr lang="en-US"/>
          </a:p>
        </p:txBody>
      </p:sp>
    </p:spTree>
    <p:extLst>
      <p:ext uri="{BB962C8B-B14F-4D97-AF65-F5344CB8AC3E}">
        <p14:creationId xmlns:p14="http://schemas.microsoft.com/office/powerpoint/2010/main" val="14703385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1B033A-8353-0840-94BC-4F957C227657}" type="slidenum">
              <a:rPr lang="en-US"/>
              <a:pPr>
                <a:defRPr/>
              </a:pPr>
              <a:t>‹#›</a:t>
            </a:fld>
            <a:endParaRPr lang="en-US"/>
          </a:p>
        </p:txBody>
      </p:sp>
    </p:spTree>
    <p:extLst>
      <p:ext uri="{BB962C8B-B14F-4D97-AF65-F5344CB8AC3E}">
        <p14:creationId xmlns:p14="http://schemas.microsoft.com/office/powerpoint/2010/main" val="35436322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B47C65-D635-BD44-8D82-E3F7626A8D25}" type="slidenum">
              <a:rPr lang="en-US"/>
              <a:pPr>
                <a:defRPr/>
              </a:pPr>
              <a:t>‹#›</a:t>
            </a:fld>
            <a:endParaRPr lang="en-US"/>
          </a:p>
        </p:txBody>
      </p:sp>
    </p:spTree>
    <p:extLst>
      <p:ext uri="{BB962C8B-B14F-4D97-AF65-F5344CB8AC3E}">
        <p14:creationId xmlns:p14="http://schemas.microsoft.com/office/powerpoint/2010/main" val="1911405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160761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27205799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28981345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40736264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4507296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774266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17619450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4000786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1624020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13716127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28928895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2601921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422400"/>
            <a:ext cx="9147175" cy="5435600"/>
            <a:chOff x="0" y="896"/>
            <a:chExt cx="5762" cy="3424"/>
          </a:xfrm>
        </p:grpSpPr>
        <p:grpSp>
          <p:nvGrpSpPr>
            <p:cNvPr id="5" name="Group 1027"/>
            <p:cNvGrpSpPr>
              <a:grpSpLocks/>
            </p:cNvGrpSpPr>
            <p:nvPr userDrawn="1"/>
          </p:nvGrpSpPr>
          <p:grpSpPr bwMode="auto">
            <a:xfrm>
              <a:off x="20" y="896"/>
              <a:ext cx="5742" cy="3424"/>
              <a:chOff x="20" y="896"/>
              <a:chExt cx="5742" cy="3424"/>
            </a:xfrm>
          </p:grpSpPr>
          <p:sp>
            <p:nvSpPr>
              <p:cNvPr id="142"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041"/>
            <p:cNvGrpSpPr>
              <a:grpSpLocks/>
            </p:cNvGrpSpPr>
            <p:nvPr userDrawn="1"/>
          </p:nvGrpSpPr>
          <p:grpSpPr bwMode="auto">
            <a:xfrm>
              <a:off x="0" y="2291"/>
              <a:ext cx="1385" cy="1702"/>
              <a:chOff x="0" y="2291"/>
              <a:chExt cx="1385" cy="1702"/>
            </a:xfrm>
          </p:grpSpPr>
          <p:sp>
            <p:nvSpPr>
              <p:cNvPr id="7"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41"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30233" name="Rectangle 1177"/>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430234" name="Rectangle 1178"/>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179"/>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6" name="Rectangle 1180"/>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22" charset="-52"/>
              </a:defRPr>
            </a:lvl1pPr>
          </a:lstStyle>
          <a:p>
            <a:pPr>
              <a:defRPr/>
            </a:pPr>
            <a:endParaRPr lang="en-US"/>
          </a:p>
        </p:txBody>
      </p:sp>
      <p:sp>
        <p:nvSpPr>
          <p:cNvPr id="157" name="Rectangle 1181"/>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CBBBDC98-5415-E44F-A523-08737B583E98}" type="slidenum">
              <a:rPr lang="en-US"/>
              <a:pPr>
                <a:defRPr/>
              </a:pPr>
              <a:t>‹#›</a:t>
            </a:fld>
            <a:endParaRPr lang="en-US"/>
          </a:p>
        </p:txBody>
      </p:sp>
    </p:spTree>
    <p:extLst>
      <p:ext uri="{BB962C8B-B14F-4D97-AF65-F5344CB8AC3E}">
        <p14:creationId xmlns:p14="http://schemas.microsoft.com/office/powerpoint/2010/main" val="887584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591342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defRPr>
            </a:lvl1pPr>
          </a:lstStyle>
          <a:p>
            <a:pPr>
              <a:defRPr/>
            </a:pPr>
            <a:fld id="{A66BDEF3-BF3E-A248-B36D-9F40BD4192B9}" type="slidenum">
              <a:rPr lang="en-US"/>
              <a:pPr>
                <a:defRPr/>
              </a:pPr>
              <a:t>‹#›</a:t>
            </a:fld>
            <a:endParaRPr lang="en-US"/>
          </a:p>
        </p:txBody>
      </p:sp>
    </p:spTree>
    <p:extLst>
      <p:ext uri="{BB962C8B-B14F-4D97-AF65-F5344CB8AC3E}">
        <p14:creationId xmlns:p14="http://schemas.microsoft.com/office/powerpoint/2010/main" val="32904708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7BF012DA-DDD7-374F-B5DE-353A4F3103B7}" type="slidenum">
              <a:rPr lang="en-US"/>
              <a:pPr>
                <a:defRPr/>
              </a:pPr>
              <a:t>‹#›</a:t>
            </a:fld>
            <a:endParaRPr lang="en-US"/>
          </a:p>
        </p:txBody>
      </p:sp>
    </p:spTree>
    <p:extLst>
      <p:ext uri="{BB962C8B-B14F-4D97-AF65-F5344CB8AC3E}">
        <p14:creationId xmlns:p14="http://schemas.microsoft.com/office/powerpoint/2010/main" val="2359877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AD7053C-BEA8-DD4E-9690-F95797D9A485}" type="slidenum">
              <a:rPr lang="en-US"/>
              <a:pPr>
                <a:defRPr/>
              </a:pPr>
              <a:t>‹#›</a:t>
            </a:fld>
            <a:endParaRPr lang="en-US"/>
          </a:p>
        </p:txBody>
      </p:sp>
    </p:spTree>
    <p:extLst>
      <p:ext uri="{BB962C8B-B14F-4D97-AF65-F5344CB8AC3E}">
        <p14:creationId xmlns:p14="http://schemas.microsoft.com/office/powerpoint/2010/main" val="26535611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95025307-7ED7-664E-A6B2-E74D6871C56B}" type="slidenum">
              <a:rPr lang="en-US"/>
              <a:pPr>
                <a:defRPr/>
              </a:pPr>
              <a:t>‹#›</a:t>
            </a:fld>
            <a:endParaRPr lang="en-US"/>
          </a:p>
        </p:txBody>
      </p:sp>
    </p:spTree>
    <p:extLst>
      <p:ext uri="{BB962C8B-B14F-4D97-AF65-F5344CB8AC3E}">
        <p14:creationId xmlns:p14="http://schemas.microsoft.com/office/powerpoint/2010/main" val="2888829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defRPr>
            </a:lvl1pPr>
          </a:lstStyle>
          <a:p>
            <a:pPr>
              <a:defRPr/>
            </a:pPr>
            <a:fld id="{C8E4821F-7FCA-1D4A-8DA8-BBB80D1EC6D2}" type="slidenum">
              <a:rPr lang="en-US"/>
              <a:pPr>
                <a:defRPr/>
              </a:pPr>
              <a:t>‹#›</a:t>
            </a:fld>
            <a:endParaRPr lang="en-US"/>
          </a:p>
        </p:txBody>
      </p:sp>
    </p:spTree>
    <p:extLst>
      <p:ext uri="{BB962C8B-B14F-4D97-AF65-F5344CB8AC3E}">
        <p14:creationId xmlns:p14="http://schemas.microsoft.com/office/powerpoint/2010/main" val="2859617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defRPr>
            </a:lvl1pPr>
          </a:lstStyle>
          <a:p>
            <a:pPr>
              <a:defRPr/>
            </a:pPr>
            <a:fld id="{C1C73E06-631E-1047-97D7-4BF47222686A}" type="slidenum">
              <a:rPr lang="en-US"/>
              <a:pPr>
                <a:defRPr/>
              </a:pPr>
              <a:t>‹#›</a:t>
            </a:fld>
            <a:endParaRPr lang="en-US"/>
          </a:p>
        </p:txBody>
      </p:sp>
    </p:spTree>
    <p:extLst>
      <p:ext uri="{BB962C8B-B14F-4D97-AF65-F5344CB8AC3E}">
        <p14:creationId xmlns:p14="http://schemas.microsoft.com/office/powerpoint/2010/main" val="28148967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defRPr>
            </a:lvl1pPr>
          </a:lstStyle>
          <a:p>
            <a:pPr>
              <a:defRPr/>
            </a:pPr>
            <a:fld id="{E9ACD551-EBC7-0A45-99ED-20F886E6DF0E}" type="slidenum">
              <a:rPr lang="en-US"/>
              <a:pPr>
                <a:defRPr/>
              </a:pPr>
              <a:t>‹#›</a:t>
            </a:fld>
            <a:endParaRPr lang="en-US"/>
          </a:p>
        </p:txBody>
      </p:sp>
    </p:spTree>
    <p:extLst>
      <p:ext uri="{BB962C8B-B14F-4D97-AF65-F5344CB8AC3E}">
        <p14:creationId xmlns:p14="http://schemas.microsoft.com/office/powerpoint/2010/main" val="21707057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34F5FD13-A148-9241-85AE-58F1B19D5B27}" type="slidenum">
              <a:rPr lang="en-US"/>
              <a:pPr>
                <a:defRPr/>
              </a:pPr>
              <a:t>‹#›</a:t>
            </a:fld>
            <a:endParaRPr lang="en-US"/>
          </a:p>
        </p:txBody>
      </p:sp>
    </p:spTree>
    <p:extLst>
      <p:ext uri="{BB962C8B-B14F-4D97-AF65-F5344CB8AC3E}">
        <p14:creationId xmlns:p14="http://schemas.microsoft.com/office/powerpoint/2010/main" val="31460812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defRPr>
            </a:lvl1pPr>
          </a:lstStyle>
          <a:p>
            <a:pPr>
              <a:defRPr/>
            </a:pPr>
            <a:fld id="{A35EE3F8-1785-FB42-AE44-A635E7696BB8}" type="slidenum">
              <a:rPr lang="en-US"/>
              <a:pPr>
                <a:defRPr/>
              </a:pPr>
              <a:t>‹#›</a:t>
            </a:fld>
            <a:endParaRPr lang="en-US"/>
          </a:p>
        </p:txBody>
      </p:sp>
    </p:spTree>
    <p:extLst>
      <p:ext uri="{BB962C8B-B14F-4D97-AF65-F5344CB8AC3E}">
        <p14:creationId xmlns:p14="http://schemas.microsoft.com/office/powerpoint/2010/main" val="2462336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04F8437C-B8BC-1A42-8841-4C9F7E8ABD86}" type="slidenum">
              <a:rPr lang="en-US"/>
              <a:pPr>
                <a:defRPr/>
              </a:pPr>
              <a:t>‹#›</a:t>
            </a:fld>
            <a:endParaRPr lang="en-US"/>
          </a:p>
        </p:txBody>
      </p:sp>
    </p:spTree>
    <p:extLst>
      <p:ext uri="{BB962C8B-B14F-4D97-AF65-F5344CB8AC3E}">
        <p14:creationId xmlns:p14="http://schemas.microsoft.com/office/powerpoint/2010/main" val="8994758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2865F0F4-1A88-AE43-A9D6-BF41C17B3725}" type="slidenum">
              <a:rPr lang="en-US"/>
              <a:pPr>
                <a:defRPr/>
              </a:pPr>
              <a:t>‹#›</a:t>
            </a:fld>
            <a:endParaRPr lang="en-US"/>
          </a:p>
        </p:txBody>
      </p:sp>
    </p:spTree>
    <p:extLst>
      <p:ext uri="{BB962C8B-B14F-4D97-AF65-F5344CB8AC3E}">
        <p14:creationId xmlns:p14="http://schemas.microsoft.com/office/powerpoint/2010/main" val="133462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E7D25051-FB26-A34D-896E-FCBA7E3B6C66}" type="slidenum">
              <a:rPr lang="en-US"/>
              <a:pPr>
                <a:defRPr/>
              </a:pPr>
              <a:t>‹#›</a:t>
            </a:fld>
            <a:endParaRPr lang="en-US"/>
          </a:p>
        </p:txBody>
      </p:sp>
    </p:spTree>
    <p:extLst>
      <p:ext uri="{BB962C8B-B14F-4D97-AF65-F5344CB8AC3E}">
        <p14:creationId xmlns:p14="http://schemas.microsoft.com/office/powerpoint/2010/main" val="37343154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defRPr>
            </a:lvl1pPr>
          </a:lstStyle>
          <a:p>
            <a:pPr>
              <a:defRPr/>
            </a:pPr>
            <a:fld id="{D39D4ACC-F830-2246-A430-E7366C5849A0}" type="slidenum">
              <a:rPr lang="en-US"/>
              <a:pPr>
                <a:defRPr/>
              </a:pPr>
              <a:t>‹#›</a:t>
            </a:fld>
            <a:endParaRPr lang="en-US"/>
          </a:p>
        </p:txBody>
      </p:sp>
    </p:spTree>
    <p:extLst>
      <p:ext uri="{BB962C8B-B14F-4D97-AF65-F5344CB8AC3E}">
        <p14:creationId xmlns:p14="http://schemas.microsoft.com/office/powerpoint/2010/main" val="39392056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CE45332-D30F-3C40-AEA1-2B9B7334A520}" type="slidenum">
              <a:rPr lang="en-US"/>
              <a:pPr>
                <a:defRPr/>
              </a:pPr>
              <a:t>‹#›</a:t>
            </a:fld>
            <a:endParaRPr lang="en-US"/>
          </a:p>
        </p:txBody>
      </p:sp>
    </p:spTree>
    <p:extLst>
      <p:ext uri="{BB962C8B-B14F-4D97-AF65-F5344CB8AC3E}">
        <p14:creationId xmlns:p14="http://schemas.microsoft.com/office/powerpoint/2010/main" val="1553706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eaLnBrk="0" hangingPunct="0">
              <a:defRPr/>
            </a:lvl1pPr>
          </a:lstStyle>
          <a:p>
            <a:pPr>
              <a:defRPr/>
            </a:pPr>
            <a:fld id="{D6FE4677-5650-EF42-8F74-B998E7FAF264}"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807506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A7AD733-BB82-9948-9CA5-D91F1A566B8C}" type="slidenum">
              <a:rPr lang="en-US"/>
              <a:pPr>
                <a:defRPr/>
              </a:pPr>
              <a:t>‹#›</a:t>
            </a:fld>
            <a:endParaRPr lang="en-US"/>
          </a:p>
        </p:txBody>
      </p:sp>
    </p:spTree>
    <p:extLst>
      <p:ext uri="{BB962C8B-B14F-4D97-AF65-F5344CB8AC3E}">
        <p14:creationId xmlns:p14="http://schemas.microsoft.com/office/powerpoint/2010/main" val="114173267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CFADBCB-6B49-8244-8FB8-2363C4A9B052}" type="slidenum">
              <a:rPr lang="en-US"/>
              <a:pPr>
                <a:defRPr/>
              </a:pPr>
              <a:t>‹#›</a:t>
            </a:fld>
            <a:endParaRPr lang="en-US"/>
          </a:p>
        </p:txBody>
      </p:sp>
    </p:spTree>
    <p:extLst>
      <p:ext uri="{BB962C8B-B14F-4D97-AF65-F5344CB8AC3E}">
        <p14:creationId xmlns:p14="http://schemas.microsoft.com/office/powerpoint/2010/main" val="27906577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35B15E-753E-C34E-9C9D-14EF51ACD1B0}" type="slidenum">
              <a:rPr lang="en-US"/>
              <a:pPr>
                <a:defRPr/>
              </a:pPr>
              <a:t>‹#›</a:t>
            </a:fld>
            <a:endParaRPr lang="en-US"/>
          </a:p>
        </p:txBody>
      </p:sp>
    </p:spTree>
    <p:extLst>
      <p:ext uri="{BB962C8B-B14F-4D97-AF65-F5344CB8AC3E}">
        <p14:creationId xmlns:p14="http://schemas.microsoft.com/office/powerpoint/2010/main" val="301884775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8E3451E-48C7-E345-864E-3C213BECBE40}" type="slidenum">
              <a:rPr lang="en-US"/>
              <a:pPr>
                <a:defRPr/>
              </a:pPr>
              <a:t>‹#›</a:t>
            </a:fld>
            <a:endParaRPr lang="en-US"/>
          </a:p>
        </p:txBody>
      </p:sp>
    </p:spTree>
    <p:extLst>
      <p:ext uri="{BB962C8B-B14F-4D97-AF65-F5344CB8AC3E}">
        <p14:creationId xmlns:p14="http://schemas.microsoft.com/office/powerpoint/2010/main" val="121240604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0CB1168-B577-714E-B77A-99800AD3E210}" type="slidenum">
              <a:rPr lang="en-US"/>
              <a:pPr>
                <a:defRPr/>
              </a:pPr>
              <a:t>‹#›</a:t>
            </a:fld>
            <a:endParaRPr lang="en-US"/>
          </a:p>
        </p:txBody>
      </p:sp>
    </p:spTree>
    <p:extLst>
      <p:ext uri="{BB962C8B-B14F-4D97-AF65-F5344CB8AC3E}">
        <p14:creationId xmlns:p14="http://schemas.microsoft.com/office/powerpoint/2010/main" val="15659275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4B5B9A8B-425F-6444-8429-D593919D4B16}" type="slidenum">
              <a:rPr lang="en-US"/>
              <a:pPr>
                <a:defRPr/>
              </a:pPr>
              <a:t>‹#›</a:t>
            </a:fld>
            <a:endParaRPr lang="en-US"/>
          </a:p>
        </p:txBody>
      </p:sp>
    </p:spTree>
    <p:extLst>
      <p:ext uri="{BB962C8B-B14F-4D97-AF65-F5344CB8AC3E}">
        <p14:creationId xmlns:p14="http://schemas.microsoft.com/office/powerpoint/2010/main" val="3935150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807A82-78D8-904D-A8C0-F8C331319877}" type="slidenum">
              <a:rPr lang="en-US"/>
              <a:pPr>
                <a:defRPr/>
              </a:pPr>
              <a:t>‹#›</a:t>
            </a:fld>
            <a:endParaRPr lang="en-US"/>
          </a:p>
        </p:txBody>
      </p:sp>
    </p:spTree>
    <p:extLst>
      <p:ext uri="{BB962C8B-B14F-4D97-AF65-F5344CB8AC3E}">
        <p14:creationId xmlns:p14="http://schemas.microsoft.com/office/powerpoint/2010/main" val="182448574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3A017B-C5A7-554A-8937-DD76EF25A1EE}" type="slidenum">
              <a:rPr lang="en-US"/>
              <a:pPr>
                <a:defRPr/>
              </a:pPr>
              <a:t>‹#›</a:t>
            </a:fld>
            <a:endParaRPr lang="en-US"/>
          </a:p>
        </p:txBody>
      </p:sp>
    </p:spTree>
    <p:extLst>
      <p:ext uri="{BB962C8B-B14F-4D97-AF65-F5344CB8AC3E}">
        <p14:creationId xmlns:p14="http://schemas.microsoft.com/office/powerpoint/2010/main" val="326901704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98802C2-598D-2D43-AA83-D771194CDA66}" type="slidenum">
              <a:rPr lang="en-US"/>
              <a:pPr>
                <a:defRPr/>
              </a:pPr>
              <a:t>‹#›</a:t>
            </a:fld>
            <a:endParaRPr lang="en-US"/>
          </a:p>
        </p:txBody>
      </p:sp>
    </p:spTree>
    <p:extLst>
      <p:ext uri="{BB962C8B-B14F-4D97-AF65-F5344CB8AC3E}">
        <p14:creationId xmlns:p14="http://schemas.microsoft.com/office/powerpoint/2010/main" val="31475442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8291AE-1C0E-2543-B75B-4D8D128CC420}" type="slidenum">
              <a:rPr lang="en-US"/>
              <a:pPr>
                <a:defRPr/>
              </a:pPr>
              <a:t>‹#›</a:t>
            </a:fld>
            <a:endParaRPr lang="en-US"/>
          </a:p>
        </p:txBody>
      </p:sp>
    </p:spTree>
    <p:extLst>
      <p:ext uri="{BB962C8B-B14F-4D97-AF65-F5344CB8AC3E}">
        <p14:creationId xmlns:p14="http://schemas.microsoft.com/office/powerpoint/2010/main" val="271660513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3741E9-084A-9A4F-857A-C9F113650F5D}" type="slidenum">
              <a:rPr lang="en-US"/>
              <a:pPr>
                <a:defRPr/>
              </a:pPr>
              <a:t>‹#›</a:t>
            </a:fld>
            <a:endParaRPr lang="en-US"/>
          </a:p>
        </p:txBody>
      </p:sp>
    </p:spTree>
    <p:extLst>
      <p:ext uri="{BB962C8B-B14F-4D97-AF65-F5344CB8AC3E}">
        <p14:creationId xmlns:p14="http://schemas.microsoft.com/office/powerpoint/2010/main" val="89976204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4DAB5C5-71B9-174E-BE12-2189E01EFFF3}" type="slidenum">
              <a:rPr lang="en-US"/>
              <a:pPr>
                <a:defRPr/>
              </a:pPr>
              <a:t>‹#›</a:t>
            </a:fld>
            <a:endParaRPr lang="en-US"/>
          </a:p>
        </p:txBody>
      </p:sp>
    </p:spTree>
    <p:extLst>
      <p:ext uri="{BB962C8B-B14F-4D97-AF65-F5344CB8AC3E}">
        <p14:creationId xmlns:p14="http://schemas.microsoft.com/office/powerpoint/2010/main" val="135299279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3DC8779C-AA51-AD4F-A622-91E3D88521C3}" type="slidenum">
              <a:rPr lang="en-US"/>
              <a:pPr>
                <a:defRPr/>
              </a:pPr>
              <a:t>‹#›</a:t>
            </a:fld>
            <a:endParaRPr lang="en-US"/>
          </a:p>
        </p:txBody>
      </p:sp>
    </p:spTree>
    <p:extLst>
      <p:ext uri="{BB962C8B-B14F-4D97-AF65-F5344CB8AC3E}">
        <p14:creationId xmlns:p14="http://schemas.microsoft.com/office/powerpoint/2010/main" val="7181373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78"/>
          <p:cNvSpPr>
            <a:spLocks noGrp="1" noChangeArrowheads="1"/>
          </p:cNvSpPr>
          <p:nvPr>
            <p:ph type="dt" sz="half" idx="10"/>
          </p:nvPr>
        </p:nvSpPr>
        <p:spPr>
          <a:ln/>
        </p:spPr>
        <p:txBody>
          <a:bodyPr/>
          <a:lstStyle>
            <a:lvl1pPr>
              <a:defRPr/>
            </a:lvl1pPr>
          </a:lstStyle>
          <a:p>
            <a:pPr>
              <a:defRPr/>
            </a:pPr>
            <a:endParaRPr lang="en-US"/>
          </a:p>
        </p:txBody>
      </p:sp>
      <p:sp>
        <p:nvSpPr>
          <p:cNvPr id="8" name="Rectangle 1179"/>
          <p:cNvSpPr>
            <a:spLocks noGrp="1" noChangeArrowheads="1"/>
          </p:cNvSpPr>
          <p:nvPr>
            <p:ph type="ftr" sz="quarter" idx="11"/>
          </p:nvPr>
        </p:nvSpPr>
        <p:spPr>
          <a:ln/>
        </p:spPr>
        <p:txBody>
          <a:bodyPr/>
          <a:lstStyle>
            <a:lvl1pPr>
              <a:defRPr/>
            </a:lvl1pPr>
          </a:lstStyle>
          <a:p>
            <a:pPr>
              <a:defRPr/>
            </a:pPr>
            <a:endParaRPr lang="en-US"/>
          </a:p>
        </p:txBody>
      </p:sp>
      <p:sp>
        <p:nvSpPr>
          <p:cNvPr id="9" name="Rectangle 1180"/>
          <p:cNvSpPr>
            <a:spLocks noGrp="1" noChangeArrowheads="1"/>
          </p:cNvSpPr>
          <p:nvPr>
            <p:ph type="sldNum" sz="quarter" idx="12"/>
          </p:nvPr>
        </p:nvSpPr>
        <p:spPr>
          <a:ln/>
        </p:spPr>
        <p:txBody>
          <a:bodyPr/>
          <a:lstStyle>
            <a:lvl1pPr>
              <a:defRPr/>
            </a:lvl1pPr>
          </a:lstStyle>
          <a:p>
            <a:pPr>
              <a:defRPr/>
            </a:pPr>
            <a:fld id="{AB1724CF-B5D7-8446-8DB6-0F9A880FED5A}" type="slidenum">
              <a:rPr lang="en-US"/>
              <a:pPr>
                <a:defRPr/>
              </a:pPr>
              <a:t>‹#›</a:t>
            </a:fld>
            <a:endParaRPr lang="en-US"/>
          </a:p>
        </p:txBody>
      </p:sp>
    </p:spTree>
    <p:extLst>
      <p:ext uri="{BB962C8B-B14F-4D97-AF65-F5344CB8AC3E}">
        <p14:creationId xmlns:p14="http://schemas.microsoft.com/office/powerpoint/2010/main" val="342654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78"/>
          <p:cNvSpPr>
            <a:spLocks noGrp="1" noChangeArrowheads="1"/>
          </p:cNvSpPr>
          <p:nvPr>
            <p:ph type="dt" sz="half" idx="10"/>
          </p:nvPr>
        </p:nvSpPr>
        <p:spPr>
          <a:ln/>
        </p:spPr>
        <p:txBody>
          <a:bodyPr/>
          <a:lstStyle>
            <a:lvl1pPr>
              <a:defRPr/>
            </a:lvl1pPr>
          </a:lstStyle>
          <a:p>
            <a:pPr>
              <a:defRPr/>
            </a:pPr>
            <a:endParaRPr lang="en-US"/>
          </a:p>
        </p:txBody>
      </p:sp>
      <p:sp>
        <p:nvSpPr>
          <p:cNvPr id="4" name="Rectangle 1179"/>
          <p:cNvSpPr>
            <a:spLocks noGrp="1" noChangeArrowheads="1"/>
          </p:cNvSpPr>
          <p:nvPr>
            <p:ph type="ftr" sz="quarter" idx="11"/>
          </p:nvPr>
        </p:nvSpPr>
        <p:spPr>
          <a:ln/>
        </p:spPr>
        <p:txBody>
          <a:bodyPr/>
          <a:lstStyle>
            <a:lvl1pPr>
              <a:defRPr/>
            </a:lvl1pPr>
          </a:lstStyle>
          <a:p>
            <a:pPr>
              <a:defRPr/>
            </a:pPr>
            <a:endParaRPr lang="en-US"/>
          </a:p>
        </p:txBody>
      </p:sp>
      <p:sp>
        <p:nvSpPr>
          <p:cNvPr id="5" name="Rectangle 1180"/>
          <p:cNvSpPr>
            <a:spLocks noGrp="1" noChangeArrowheads="1"/>
          </p:cNvSpPr>
          <p:nvPr>
            <p:ph type="sldNum" sz="quarter" idx="12"/>
          </p:nvPr>
        </p:nvSpPr>
        <p:spPr>
          <a:ln/>
        </p:spPr>
        <p:txBody>
          <a:bodyPr/>
          <a:lstStyle>
            <a:lvl1pPr>
              <a:defRPr/>
            </a:lvl1pPr>
          </a:lstStyle>
          <a:p>
            <a:pPr>
              <a:defRPr/>
            </a:pPr>
            <a:fld id="{FD21AFDE-D27D-FF42-AB3C-C5B9716B2A14}" type="slidenum">
              <a:rPr lang="en-US"/>
              <a:pPr>
                <a:defRPr/>
              </a:pPr>
              <a:t>‹#›</a:t>
            </a:fld>
            <a:endParaRPr lang="en-US"/>
          </a:p>
        </p:txBody>
      </p:sp>
    </p:spTree>
    <p:extLst>
      <p:ext uri="{BB962C8B-B14F-4D97-AF65-F5344CB8AC3E}">
        <p14:creationId xmlns:p14="http://schemas.microsoft.com/office/powerpoint/2010/main" val="361558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78"/>
          <p:cNvSpPr>
            <a:spLocks noGrp="1" noChangeArrowheads="1"/>
          </p:cNvSpPr>
          <p:nvPr>
            <p:ph type="dt" sz="half" idx="10"/>
          </p:nvPr>
        </p:nvSpPr>
        <p:spPr>
          <a:ln/>
        </p:spPr>
        <p:txBody>
          <a:bodyPr/>
          <a:lstStyle>
            <a:lvl1pPr>
              <a:defRPr/>
            </a:lvl1pPr>
          </a:lstStyle>
          <a:p>
            <a:pPr>
              <a:defRPr/>
            </a:pPr>
            <a:endParaRPr lang="en-US"/>
          </a:p>
        </p:txBody>
      </p:sp>
      <p:sp>
        <p:nvSpPr>
          <p:cNvPr id="3" name="Rectangle 1179"/>
          <p:cNvSpPr>
            <a:spLocks noGrp="1" noChangeArrowheads="1"/>
          </p:cNvSpPr>
          <p:nvPr>
            <p:ph type="ftr" sz="quarter" idx="11"/>
          </p:nvPr>
        </p:nvSpPr>
        <p:spPr>
          <a:ln/>
        </p:spPr>
        <p:txBody>
          <a:bodyPr/>
          <a:lstStyle>
            <a:lvl1pPr>
              <a:defRPr/>
            </a:lvl1pPr>
          </a:lstStyle>
          <a:p>
            <a:pPr>
              <a:defRPr/>
            </a:pPr>
            <a:endParaRPr lang="en-US"/>
          </a:p>
        </p:txBody>
      </p:sp>
      <p:sp>
        <p:nvSpPr>
          <p:cNvPr id="4" name="Rectangle 1180"/>
          <p:cNvSpPr>
            <a:spLocks noGrp="1" noChangeArrowheads="1"/>
          </p:cNvSpPr>
          <p:nvPr>
            <p:ph type="sldNum" sz="quarter" idx="12"/>
          </p:nvPr>
        </p:nvSpPr>
        <p:spPr>
          <a:ln/>
        </p:spPr>
        <p:txBody>
          <a:bodyPr/>
          <a:lstStyle>
            <a:lvl1pPr>
              <a:defRPr/>
            </a:lvl1pPr>
          </a:lstStyle>
          <a:p>
            <a:pPr>
              <a:defRPr/>
            </a:pPr>
            <a:fld id="{BE391683-F7E3-894A-909B-725A106EF7A0}" type="slidenum">
              <a:rPr lang="en-US"/>
              <a:pPr>
                <a:defRPr/>
              </a:pPr>
              <a:t>‹#›</a:t>
            </a:fld>
            <a:endParaRPr lang="en-US"/>
          </a:p>
        </p:txBody>
      </p:sp>
    </p:spTree>
    <p:extLst>
      <p:ext uri="{BB962C8B-B14F-4D97-AF65-F5344CB8AC3E}">
        <p14:creationId xmlns:p14="http://schemas.microsoft.com/office/powerpoint/2010/main" val="233944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205825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487151F9-35CB-AA46-B351-959CEE503F4F}" type="slidenum">
              <a:rPr lang="en-US"/>
              <a:pPr>
                <a:defRPr/>
              </a:pPr>
              <a:t>‹#›</a:t>
            </a:fld>
            <a:endParaRPr lang="en-US"/>
          </a:p>
        </p:txBody>
      </p:sp>
    </p:spTree>
    <p:extLst>
      <p:ext uri="{BB962C8B-B14F-4D97-AF65-F5344CB8AC3E}">
        <p14:creationId xmlns:p14="http://schemas.microsoft.com/office/powerpoint/2010/main" val="2507357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78"/>
          <p:cNvSpPr>
            <a:spLocks noGrp="1" noChangeArrowheads="1"/>
          </p:cNvSpPr>
          <p:nvPr>
            <p:ph type="dt" sz="half" idx="10"/>
          </p:nvPr>
        </p:nvSpPr>
        <p:spPr>
          <a:ln/>
        </p:spPr>
        <p:txBody>
          <a:bodyPr/>
          <a:lstStyle>
            <a:lvl1pPr>
              <a:defRPr/>
            </a:lvl1pPr>
          </a:lstStyle>
          <a:p>
            <a:pPr>
              <a:defRPr/>
            </a:pPr>
            <a:endParaRPr lang="en-US"/>
          </a:p>
        </p:txBody>
      </p:sp>
      <p:sp>
        <p:nvSpPr>
          <p:cNvPr id="6" name="Rectangle 1179"/>
          <p:cNvSpPr>
            <a:spLocks noGrp="1" noChangeArrowheads="1"/>
          </p:cNvSpPr>
          <p:nvPr>
            <p:ph type="ftr" sz="quarter" idx="11"/>
          </p:nvPr>
        </p:nvSpPr>
        <p:spPr>
          <a:ln/>
        </p:spPr>
        <p:txBody>
          <a:bodyPr/>
          <a:lstStyle>
            <a:lvl1pPr>
              <a:defRPr/>
            </a:lvl1pPr>
          </a:lstStyle>
          <a:p>
            <a:pPr>
              <a:defRPr/>
            </a:pPr>
            <a:endParaRPr lang="en-US"/>
          </a:p>
        </p:txBody>
      </p:sp>
      <p:sp>
        <p:nvSpPr>
          <p:cNvPr id="7" name="Rectangle 1180"/>
          <p:cNvSpPr>
            <a:spLocks noGrp="1" noChangeArrowheads="1"/>
          </p:cNvSpPr>
          <p:nvPr>
            <p:ph type="sldNum" sz="quarter" idx="12"/>
          </p:nvPr>
        </p:nvSpPr>
        <p:spPr>
          <a:ln/>
        </p:spPr>
        <p:txBody>
          <a:bodyPr/>
          <a:lstStyle>
            <a:lvl1pPr>
              <a:defRPr/>
            </a:lvl1pPr>
          </a:lstStyle>
          <a:p>
            <a:pPr>
              <a:defRPr/>
            </a:pPr>
            <a:fld id="{D02D2E51-259D-2149-A663-1DED0BB4F5A5}" type="slidenum">
              <a:rPr lang="en-US"/>
              <a:pPr>
                <a:defRPr/>
              </a:pPr>
              <a:t>‹#›</a:t>
            </a:fld>
            <a:endParaRPr lang="en-US"/>
          </a:p>
        </p:txBody>
      </p:sp>
    </p:spTree>
    <p:extLst>
      <p:ext uri="{BB962C8B-B14F-4D97-AF65-F5344CB8AC3E}">
        <p14:creationId xmlns:p14="http://schemas.microsoft.com/office/powerpoint/2010/main" val="308513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83181226-C11A-1C45-9DB0-73504F4813E6}" type="slidenum">
              <a:rPr lang="en-US"/>
              <a:pPr>
                <a:defRPr/>
              </a:pPr>
              <a:t>‹#›</a:t>
            </a:fld>
            <a:endParaRPr lang="en-US"/>
          </a:p>
        </p:txBody>
      </p:sp>
    </p:spTree>
    <p:extLst>
      <p:ext uri="{BB962C8B-B14F-4D97-AF65-F5344CB8AC3E}">
        <p14:creationId xmlns:p14="http://schemas.microsoft.com/office/powerpoint/2010/main" val="1167172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78"/>
          <p:cNvSpPr>
            <a:spLocks noGrp="1" noChangeArrowheads="1"/>
          </p:cNvSpPr>
          <p:nvPr>
            <p:ph type="dt" sz="half" idx="10"/>
          </p:nvPr>
        </p:nvSpPr>
        <p:spPr>
          <a:ln/>
        </p:spPr>
        <p:txBody>
          <a:bodyPr/>
          <a:lstStyle>
            <a:lvl1pPr>
              <a:defRPr/>
            </a:lvl1pPr>
          </a:lstStyle>
          <a:p>
            <a:pPr>
              <a:defRPr/>
            </a:pPr>
            <a:endParaRPr lang="en-US"/>
          </a:p>
        </p:txBody>
      </p:sp>
      <p:sp>
        <p:nvSpPr>
          <p:cNvPr id="5" name="Rectangle 1179"/>
          <p:cNvSpPr>
            <a:spLocks noGrp="1" noChangeArrowheads="1"/>
          </p:cNvSpPr>
          <p:nvPr>
            <p:ph type="ftr" sz="quarter" idx="11"/>
          </p:nvPr>
        </p:nvSpPr>
        <p:spPr>
          <a:ln/>
        </p:spPr>
        <p:txBody>
          <a:bodyPr/>
          <a:lstStyle>
            <a:lvl1pPr>
              <a:defRPr/>
            </a:lvl1pPr>
          </a:lstStyle>
          <a:p>
            <a:pPr>
              <a:defRPr/>
            </a:pPr>
            <a:endParaRPr lang="en-US"/>
          </a:p>
        </p:txBody>
      </p:sp>
      <p:sp>
        <p:nvSpPr>
          <p:cNvPr id="6" name="Rectangle 1180"/>
          <p:cNvSpPr>
            <a:spLocks noGrp="1" noChangeArrowheads="1"/>
          </p:cNvSpPr>
          <p:nvPr>
            <p:ph type="sldNum" sz="quarter" idx="12"/>
          </p:nvPr>
        </p:nvSpPr>
        <p:spPr>
          <a:ln/>
        </p:spPr>
        <p:txBody>
          <a:bodyPr/>
          <a:lstStyle>
            <a:lvl1pPr>
              <a:defRPr/>
            </a:lvl1pPr>
          </a:lstStyle>
          <a:p>
            <a:pPr>
              <a:defRPr/>
            </a:pPr>
            <a:fld id="{ACAE98A5-7759-9A4B-8239-F7B5C23059B1}" type="slidenum">
              <a:rPr lang="en-US"/>
              <a:pPr>
                <a:defRPr/>
              </a:pPr>
              <a:t>‹#›</a:t>
            </a:fld>
            <a:endParaRPr lang="en-US"/>
          </a:p>
        </p:txBody>
      </p:sp>
    </p:spTree>
    <p:extLst>
      <p:ext uri="{BB962C8B-B14F-4D97-AF65-F5344CB8AC3E}">
        <p14:creationId xmlns:p14="http://schemas.microsoft.com/office/powerpoint/2010/main" val="683213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20692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34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99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777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669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208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98302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159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7704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3081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88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048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C3C7DF-7E4D-BE42-861C-2061FBF95198}" type="slidenum">
              <a:rPr lang="en-US"/>
              <a:pPr>
                <a:defRPr/>
              </a:pPr>
              <a:t>‹#›</a:t>
            </a:fld>
            <a:endParaRPr lang="en-US"/>
          </a:p>
        </p:txBody>
      </p:sp>
    </p:spTree>
    <p:extLst>
      <p:ext uri="{BB962C8B-B14F-4D97-AF65-F5344CB8AC3E}">
        <p14:creationId xmlns:p14="http://schemas.microsoft.com/office/powerpoint/2010/main" val="2215879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5092DB-F4AC-904B-8C39-997CABEF501F}" type="slidenum">
              <a:rPr lang="en-US"/>
              <a:pPr>
                <a:defRPr/>
              </a:pPr>
              <a:t>‹#›</a:t>
            </a:fld>
            <a:endParaRPr lang="en-US"/>
          </a:p>
        </p:txBody>
      </p:sp>
    </p:spTree>
    <p:extLst>
      <p:ext uri="{BB962C8B-B14F-4D97-AF65-F5344CB8AC3E}">
        <p14:creationId xmlns:p14="http://schemas.microsoft.com/office/powerpoint/2010/main" val="3368090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DAC7D9-B146-594C-B6E6-EAC410F68AAC}" type="slidenum">
              <a:rPr lang="en-US"/>
              <a:pPr>
                <a:defRPr/>
              </a:pPr>
              <a:t>‹#›</a:t>
            </a:fld>
            <a:endParaRPr lang="en-US"/>
          </a:p>
        </p:txBody>
      </p:sp>
    </p:spTree>
    <p:extLst>
      <p:ext uri="{BB962C8B-B14F-4D97-AF65-F5344CB8AC3E}">
        <p14:creationId xmlns:p14="http://schemas.microsoft.com/office/powerpoint/2010/main" val="401945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28FCB3-225F-4742-834F-3952E4E9D2A6}" type="slidenum">
              <a:rPr lang="en-US"/>
              <a:pPr>
                <a:defRPr/>
              </a:pPr>
              <a:t>‹#›</a:t>
            </a:fld>
            <a:endParaRPr lang="en-US"/>
          </a:p>
        </p:txBody>
      </p:sp>
    </p:spTree>
    <p:extLst>
      <p:ext uri="{BB962C8B-B14F-4D97-AF65-F5344CB8AC3E}">
        <p14:creationId xmlns:p14="http://schemas.microsoft.com/office/powerpoint/2010/main" val="2998685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CF44DC6-D9F8-D94E-9270-FC611719C901}" type="slidenum">
              <a:rPr lang="en-US"/>
              <a:pPr>
                <a:defRPr/>
              </a:pPr>
              <a:t>‹#›</a:t>
            </a:fld>
            <a:endParaRPr lang="en-US"/>
          </a:p>
        </p:txBody>
      </p:sp>
    </p:spTree>
    <p:extLst>
      <p:ext uri="{BB962C8B-B14F-4D97-AF65-F5344CB8AC3E}">
        <p14:creationId xmlns:p14="http://schemas.microsoft.com/office/powerpoint/2010/main" val="2895986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1215490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4668DB3-9E4B-1243-BAFF-62C36FDB6567}" type="slidenum">
              <a:rPr lang="en-US"/>
              <a:pPr>
                <a:defRPr/>
              </a:pPr>
              <a:t>‹#›</a:t>
            </a:fld>
            <a:endParaRPr lang="en-US"/>
          </a:p>
        </p:txBody>
      </p:sp>
    </p:spTree>
    <p:extLst>
      <p:ext uri="{BB962C8B-B14F-4D97-AF65-F5344CB8AC3E}">
        <p14:creationId xmlns:p14="http://schemas.microsoft.com/office/powerpoint/2010/main" val="808208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9244DFA-36D7-CA40-BF62-038A5C0FB880}" type="slidenum">
              <a:rPr lang="en-US"/>
              <a:pPr>
                <a:defRPr/>
              </a:pPr>
              <a:t>‹#›</a:t>
            </a:fld>
            <a:endParaRPr lang="en-US"/>
          </a:p>
        </p:txBody>
      </p:sp>
    </p:spTree>
    <p:extLst>
      <p:ext uri="{BB962C8B-B14F-4D97-AF65-F5344CB8AC3E}">
        <p14:creationId xmlns:p14="http://schemas.microsoft.com/office/powerpoint/2010/main" val="618812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C7D1200-33CB-274B-A07F-FF4A1A142A4F}" type="slidenum">
              <a:rPr lang="en-US"/>
              <a:pPr>
                <a:defRPr/>
              </a:pPr>
              <a:t>‹#›</a:t>
            </a:fld>
            <a:endParaRPr lang="en-US"/>
          </a:p>
        </p:txBody>
      </p:sp>
    </p:spTree>
    <p:extLst>
      <p:ext uri="{BB962C8B-B14F-4D97-AF65-F5344CB8AC3E}">
        <p14:creationId xmlns:p14="http://schemas.microsoft.com/office/powerpoint/2010/main" val="2267279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CA7313-E75E-4943-9E50-8CE39D9418EA}" type="slidenum">
              <a:rPr lang="en-US"/>
              <a:pPr>
                <a:defRPr/>
              </a:pPr>
              <a:t>‹#›</a:t>
            </a:fld>
            <a:endParaRPr lang="en-US"/>
          </a:p>
        </p:txBody>
      </p:sp>
    </p:spTree>
    <p:extLst>
      <p:ext uri="{BB962C8B-B14F-4D97-AF65-F5344CB8AC3E}">
        <p14:creationId xmlns:p14="http://schemas.microsoft.com/office/powerpoint/2010/main" val="3489849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FE502A-F3F4-4944-BD31-907165FB45EC}" type="slidenum">
              <a:rPr lang="en-US"/>
              <a:pPr>
                <a:defRPr/>
              </a:pPr>
              <a:t>‹#›</a:t>
            </a:fld>
            <a:endParaRPr lang="en-US"/>
          </a:p>
        </p:txBody>
      </p:sp>
    </p:spTree>
    <p:extLst>
      <p:ext uri="{BB962C8B-B14F-4D97-AF65-F5344CB8AC3E}">
        <p14:creationId xmlns:p14="http://schemas.microsoft.com/office/powerpoint/2010/main" val="733576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1403A18-B575-8140-8D51-AE1817791D30}" type="slidenum">
              <a:rPr lang="en-US"/>
              <a:pPr>
                <a:defRPr/>
              </a:pPr>
              <a:t>‹#›</a:t>
            </a:fld>
            <a:endParaRPr lang="en-US"/>
          </a:p>
        </p:txBody>
      </p:sp>
    </p:spTree>
    <p:extLst>
      <p:ext uri="{BB962C8B-B14F-4D97-AF65-F5344CB8AC3E}">
        <p14:creationId xmlns:p14="http://schemas.microsoft.com/office/powerpoint/2010/main" val="3984344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029"/>
          <p:cNvGrpSpPr>
            <a:grpSpLocks/>
          </p:cNvGrpSpPr>
          <p:nvPr/>
        </p:nvGrpSpPr>
        <p:grpSpPr bwMode="auto">
          <a:xfrm>
            <a:off x="3632200" y="4889500"/>
            <a:ext cx="4876800" cy="319088"/>
            <a:chOff x="2288" y="3080"/>
            <a:chExt cx="3072" cy="201"/>
          </a:xfrm>
        </p:grpSpPr>
        <p:sp>
          <p:nvSpPr>
            <p:cNvPr id="7" name="AutoShape 1030"/>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1031"/>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38596" name="Rectangle 1028"/>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a:solidFill>
                  <a:schemeClr val="tx2"/>
                </a:solidFill>
              </a:defRPr>
            </a:lvl1pPr>
          </a:lstStyle>
          <a:p>
            <a:r>
              <a:rPr lang="en-US"/>
              <a:t>Click to edit Master subtitle style</a:t>
            </a:r>
          </a:p>
        </p:txBody>
      </p:sp>
      <p:sp>
        <p:nvSpPr>
          <p:cNvPr id="238603" name="Rectangle 1035"/>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1032"/>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1033"/>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34"/>
          <p:cNvSpPr>
            <a:spLocks noGrp="1" noChangeArrowheads="1"/>
          </p:cNvSpPr>
          <p:nvPr>
            <p:ph type="sldNum" sz="quarter" idx="12"/>
          </p:nvPr>
        </p:nvSpPr>
        <p:spPr>
          <a:xfrm>
            <a:off x="9525" y="5962650"/>
            <a:ext cx="587375" cy="885825"/>
          </a:xfrm>
        </p:spPr>
        <p:txBody>
          <a:bodyPr anchorCtr="0"/>
          <a:lstStyle>
            <a:lvl1pPr>
              <a:defRPr/>
            </a:lvl1pPr>
          </a:lstStyle>
          <a:p>
            <a:pPr>
              <a:defRPr/>
            </a:pPr>
            <a:fld id="{BFE263E1-77FD-8546-919C-6F89018166E6}" type="slidenum">
              <a:rPr lang="en-US"/>
              <a:pPr>
                <a:defRPr/>
              </a:pPr>
              <a:t>‹#›</a:t>
            </a:fld>
            <a:endParaRPr lang="en-US"/>
          </a:p>
        </p:txBody>
      </p:sp>
    </p:spTree>
    <p:extLst>
      <p:ext uri="{BB962C8B-B14F-4D97-AF65-F5344CB8AC3E}">
        <p14:creationId xmlns:p14="http://schemas.microsoft.com/office/powerpoint/2010/main" val="2405048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B75BB19-FBEC-F740-BD96-017575E0029B}" type="slidenum">
              <a:rPr lang="en-US"/>
              <a:pPr>
                <a:defRPr/>
              </a:pPr>
              <a:t>‹#›</a:t>
            </a:fld>
            <a:endParaRPr lang="en-US"/>
          </a:p>
        </p:txBody>
      </p:sp>
    </p:spTree>
    <p:extLst>
      <p:ext uri="{BB962C8B-B14F-4D97-AF65-F5344CB8AC3E}">
        <p14:creationId xmlns:p14="http://schemas.microsoft.com/office/powerpoint/2010/main" val="3259395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FF7DE264-3F23-BD45-B8B6-76131986CD92}" type="slidenum">
              <a:rPr lang="en-US"/>
              <a:pPr>
                <a:defRPr/>
              </a:pPr>
              <a:t>‹#›</a:t>
            </a:fld>
            <a:endParaRPr lang="en-US"/>
          </a:p>
        </p:txBody>
      </p:sp>
    </p:spTree>
    <p:extLst>
      <p:ext uri="{BB962C8B-B14F-4D97-AF65-F5344CB8AC3E}">
        <p14:creationId xmlns:p14="http://schemas.microsoft.com/office/powerpoint/2010/main" val="478221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DDF4D582-696D-0E44-8584-496A8F2B71C4}" type="slidenum">
              <a:rPr lang="en-US"/>
              <a:pPr>
                <a:defRPr/>
              </a:pPr>
              <a:t>‹#›</a:t>
            </a:fld>
            <a:endParaRPr lang="en-US"/>
          </a:p>
        </p:txBody>
      </p:sp>
    </p:spTree>
    <p:extLst>
      <p:ext uri="{BB962C8B-B14F-4D97-AF65-F5344CB8AC3E}">
        <p14:creationId xmlns:p14="http://schemas.microsoft.com/office/powerpoint/2010/main" val="1773980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1747306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2F24901B-71B9-C547-B730-7647A1851965}" type="slidenum">
              <a:rPr lang="en-US"/>
              <a:pPr>
                <a:defRPr/>
              </a:pPr>
              <a:t>‹#›</a:t>
            </a:fld>
            <a:endParaRPr lang="en-US"/>
          </a:p>
        </p:txBody>
      </p:sp>
    </p:spTree>
    <p:extLst>
      <p:ext uri="{BB962C8B-B14F-4D97-AF65-F5344CB8AC3E}">
        <p14:creationId xmlns:p14="http://schemas.microsoft.com/office/powerpoint/2010/main" val="1302982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F72031FD-5B30-1544-AC0B-53A5F0B2602F}" type="slidenum">
              <a:rPr lang="en-US"/>
              <a:pPr>
                <a:defRPr/>
              </a:pPr>
              <a:t>‹#›</a:t>
            </a:fld>
            <a:endParaRPr lang="en-US"/>
          </a:p>
        </p:txBody>
      </p:sp>
    </p:spTree>
    <p:extLst>
      <p:ext uri="{BB962C8B-B14F-4D97-AF65-F5344CB8AC3E}">
        <p14:creationId xmlns:p14="http://schemas.microsoft.com/office/powerpoint/2010/main" val="3417782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FD1E7F6A-E56E-B245-BFF1-6A4A223B5910}" type="slidenum">
              <a:rPr lang="en-US"/>
              <a:pPr>
                <a:defRPr/>
              </a:pPr>
              <a:t>‹#›</a:t>
            </a:fld>
            <a:endParaRPr lang="en-US"/>
          </a:p>
        </p:txBody>
      </p:sp>
    </p:spTree>
    <p:extLst>
      <p:ext uri="{BB962C8B-B14F-4D97-AF65-F5344CB8AC3E}">
        <p14:creationId xmlns:p14="http://schemas.microsoft.com/office/powerpoint/2010/main" val="8295442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B7AB10CC-C26C-E641-9635-834CF6A7F9EB}" type="slidenum">
              <a:rPr lang="en-US"/>
              <a:pPr>
                <a:defRPr/>
              </a:pPr>
              <a:t>‹#›</a:t>
            </a:fld>
            <a:endParaRPr lang="en-US"/>
          </a:p>
        </p:txBody>
      </p:sp>
    </p:spTree>
    <p:extLst>
      <p:ext uri="{BB962C8B-B14F-4D97-AF65-F5344CB8AC3E}">
        <p14:creationId xmlns:p14="http://schemas.microsoft.com/office/powerpoint/2010/main" val="38380915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5E48E9E-5073-9A4D-A75A-043A5B5824C8}" type="slidenum">
              <a:rPr lang="en-US"/>
              <a:pPr>
                <a:defRPr/>
              </a:pPr>
              <a:t>‹#›</a:t>
            </a:fld>
            <a:endParaRPr lang="en-US"/>
          </a:p>
        </p:txBody>
      </p:sp>
    </p:spTree>
    <p:extLst>
      <p:ext uri="{BB962C8B-B14F-4D97-AF65-F5344CB8AC3E}">
        <p14:creationId xmlns:p14="http://schemas.microsoft.com/office/powerpoint/2010/main" val="34845742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CCCFB2E-9216-F541-A6B4-3B8C84A66CAE}" type="slidenum">
              <a:rPr lang="en-US"/>
              <a:pPr>
                <a:defRPr/>
              </a:pPr>
              <a:t>‹#›</a:t>
            </a:fld>
            <a:endParaRPr lang="en-US"/>
          </a:p>
        </p:txBody>
      </p:sp>
    </p:spTree>
    <p:extLst>
      <p:ext uri="{BB962C8B-B14F-4D97-AF65-F5344CB8AC3E}">
        <p14:creationId xmlns:p14="http://schemas.microsoft.com/office/powerpoint/2010/main" val="1784195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B4941D6-3ED4-784B-9278-0DAFAD0E178B}" type="slidenum">
              <a:rPr lang="en-US"/>
              <a:pPr>
                <a:defRPr/>
              </a:pPr>
              <a:t>‹#›</a:t>
            </a:fld>
            <a:endParaRPr lang="en-US"/>
          </a:p>
        </p:txBody>
      </p:sp>
    </p:spTree>
    <p:extLst>
      <p:ext uri="{BB962C8B-B14F-4D97-AF65-F5344CB8AC3E}">
        <p14:creationId xmlns:p14="http://schemas.microsoft.com/office/powerpoint/2010/main" val="32269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8F40C3-538A-134D-BF75-04ADDE00ABB8}" type="slidenum">
              <a:rPr lang="en-US"/>
              <a:pPr>
                <a:defRPr/>
              </a:pPr>
              <a:t>‹#›</a:t>
            </a:fld>
            <a:endParaRPr lang="en-US"/>
          </a:p>
        </p:txBody>
      </p:sp>
    </p:spTree>
    <p:extLst>
      <p:ext uri="{BB962C8B-B14F-4D97-AF65-F5344CB8AC3E}">
        <p14:creationId xmlns:p14="http://schemas.microsoft.com/office/powerpoint/2010/main" val="1453890059"/>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FC3538-2813-F749-B06F-B0EE4CECCD5D}" type="slidenum">
              <a:rPr lang="en-US"/>
              <a:pPr>
                <a:defRPr/>
              </a:pPr>
              <a:t>‹#›</a:t>
            </a:fld>
            <a:endParaRPr lang="en-US"/>
          </a:p>
        </p:txBody>
      </p:sp>
    </p:spTree>
    <p:extLst>
      <p:ext uri="{BB962C8B-B14F-4D97-AF65-F5344CB8AC3E}">
        <p14:creationId xmlns:p14="http://schemas.microsoft.com/office/powerpoint/2010/main" val="1475820351"/>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AE4FC5E-0CDD-EF47-BB00-318E6F64B747}" type="slidenum">
              <a:rPr lang="en-US"/>
              <a:pPr>
                <a:defRPr/>
              </a:pPr>
              <a:t>‹#›</a:t>
            </a:fld>
            <a:endParaRPr lang="en-US"/>
          </a:p>
        </p:txBody>
      </p:sp>
    </p:spTree>
    <p:extLst>
      <p:ext uri="{BB962C8B-B14F-4D97-AF65-F5344CB8AC3E}">
        <p14:creationId xmlns:p14="http://schemas.microsoft.com/office/powerpoint/2010/main" val="3099819315"/>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1153314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1D08455-EB80-CE43-9B97-ACB4C649EB0A}" type="slidenum">
              <a:rPr lang="en-US"/>
              <a:pPr>
                <a:defRPr/>
              </a:pPr>
              <a:t>‹#›</a:t>
            </a:fld>
            <a:endParaRPr lang="en-US"/>
          </a:p>
        </p:txBody>
      </p:sp>
    </p:spTree>
    <p:extLst>
      <p:ext uri="{BB962C8B-B14F-4D97-AF65-F5344CB8AC3E}">
        <p14:creationId xmlns:p14="http://schemas.microsoft.com/office/powerpoint/2010/main" val="399396003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1BCC7A31-8674-B542-9084-F11570CF6243}" type="slidenum">
              <a:rPr lang="en-US"/>
              <a:pPr>
                <a:defRPr/>
              </a:pPr>
              <a:t>‹#›</a:t>
            </a:fld>
            <a:endParaRPr lang="en-US"/>
          </a:p>
        </p:txBody>
      </p:sp>
    </p:spTree>
    <p:extLst>
      <p:ext uri="{BB962C8B-B14F-4D97-AF65-F5344CB8AC3E}">
        <p14:creationId xmlns:p14="http://schemas.microsoft.com/office/powerpoint/2010/main" val="1741010762"/>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8D46FFE-F556-4D45-9AEC-280BBF528BF7}" type="slidenum">
              <a:rPr lang="en-US"/>
              <a:pPr>
                <a:defRPr/>
              </a:pPr>
              <a:t>‹#›</a:t>
            </a:fld>
            <a:endParaRPr lang="en-US"/>
          </a:p>
        </p:txBody>
      </p:sp>
    </p:spTree>
    <p:extLst>
      <p:ext uri="{BB962C8B-B14F-4D97-AF65-F5344CB8AC3E}">
        <p14:creationId xmlns:p14="http://schemas.microsoft.com/office/powerpoint/2010/main" val="316149499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5AEF3A4-292B-A04D-B452-7EAF4715E3C8}" type="slidenum">
              <a:rPr lang="en-US"/>
              <a:pPr>
                <a:defRPr/>
              </a:pPr>
              <a:t>‹#›</a:t>
            </a:fld>
            <a:endParaRPr lang="en-US"/>
          </a:p>
        </p:txBody>
      </p:sp>
    </p:spTree>
    <p:extLst>
      <p:ext uri="{BB962C8B-B14F-4D97-AF65-F5344CB8AC3E}">
        <p14:creationId xmlns:p14="http://schemas.microsoft.com/office/powerpoint/2010/main" val="77829873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63585A0-B5E9-4B48-B191-ACA378264684}" type="slidenum">
              <a:rPr lang="en-US"/>
              <a:pPr>
                <a:defRPr/>
              </a:pPr>
              <a:t>‹#›</a:t>
            </a:fld>
            <a:endParaRPr lang="en-US"/>
          </a:p>
        </p:txBody>
      </p:sp>
    </p:spTree>
    <p:extLst>
      <p:ext uri="{BB962C8B-B14F-4D97-AF65-F5344CB8AC3E}">
        <p14:creationId xmlns:p14="http://schemas.microsoft.com/office/powerpoint/2010/main" val="2380452792"/>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5E01961-01F0-DA4C-8253-79AD7CC4280B}" type="slidenum">
              <a:rPr lang="en-US"/>
              <a:pPr>
                <a:defRPr/>
              </a:pPr>
              <a:t>‹#›</a:t>
            </a:fld>
            <a:endParaRPr lang="en-US"/>
          </a:p>
        </p:txBody>
      </p:sp>
    </p:spTree>
    <p:extLst>
      <p:ext uri="{BB962C8B-B14F-4D97-AF65-F5344CB8AC3E}">
        <p14:creationId xmlns:p14="http://schemas.microsoft.com/office/powerpoint/2010/main" val="3998807192"/>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93879A-715E-0145-A853-BD590CEC8B90}" type="slidenum">
              <a:rPr lang="en-US"/>
              <a:pPr>
                <a:defRPr/>
              </a:pPr>
              <a:t>‹#›</a:t>
            </a:fld>
            <a:endParaRPr lang="en-US"/>
          </a:p>
        </p:txBody>
      </p:sp>
    </p:spTree>
    <p:extLst>
      <p:ext uri="{BB962C8B-B14F-4D97-AF65-F5344CB8AC3E}">
        <p14:creationId xmlns:p14="http://schemas.microsoft.com/office/powerpoint/2010/main" val="154555308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2FDADB5-5C8D-AF47-8FBE-647D1FB43084}" type="slidenum">
              <a:rPr lang="en-US"/>
              <a:pPr>
                <a:defRPr/>
              </a:pPr>
              <a:t>‹#›</a:t>
            </a:fld>
            <a:endParaRPr lang="en-US"/>
          </a:p>
        </p:txBody>
      </p:sp>
    </p:spTree>
    <p:extLst>
      <p:ext uri="{BB962C8B-B14F-4D97-AF65-F5344CB8AC3E}">
        <p14:creationId xmlns:p14="http://schemas.microsoft.com/office/powerpoint/2010/main" val="383494137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643"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1E47C-4673-034E-9DBC-B65FE0679F3F}" type="slidenum">
              <a:rPr lang="en-US"/>
              <a:pPr>
                <a:defRPr/>
              </a:pPr>
              <a:t>‹#›</a:t>
            </a:fld>
            <a:endParaRPr lang="en-US"/>
          </a:p>
        </p:txBody>
      </p:sp>
    </p:spTree>
    <p:extLst>
      <p:ext uri="{BB962C8B-B14F-4D97-AF65-F5344CB8AC3E}">
        <p14:creationId xmlns:p14="http://schemas.microsoft.com/office/powerpoint/2010/main" val="3778243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93433-5773-5840-914C-64FD5FB09BF5}" type="slidenum">
              <a:rPr lang="en-US"/>
              <a:pPr>
                <a:defRPr/>
              </a:pPr>
              <a:t>‹#›</a:t>
            </a:fld>
            <a:endParaRPr lang="en-US"/>
          </a:p>
        </p:txBody>
      </p:sp>
    </p:spTree>
    <p:extLst>
      <p:ext uri="{BB962C8B-B14F-4D97-AF65-F5344CB8AC3E}">
        <p14:creationId xmlns:p14="http://schemas.microsoft.com/office/powerpoint/2010/main" val="217382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1805204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D0D1B-A467-8544-8929-901C7DFC8CF0}" type="slidenum">
              <a:rPr lang="en-US"/>
              <a:pPr>
                <a:defRPr/>
              </a:pPr>
              <a:t>‹#›</a:t>
            </a:fld>
            <a:endParaRPr lang="en-US"/>
          </a:p>
        </p:txBody>
      </p:sp>
    </p:spTree>
    <p:extLst>
      <p:ext uri="{BB962C8B-B14F-4D97-AF65-F5344CB8AC3E}">
        <p14:creationId xmlns:p14="http://schemas.microsoft.com/office/powerpoint/2010/main" val="853671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90A122-8434-8A4D-9FB0-F1C7108CC216}" type="slidenum">
              <a:rPr lang="en-US"/>
              <a:pPr>
                <a:defRPr/>
              </a:pPr>
              <a:t>‹#›</a:t>
            </a:fld>
            <a:endParaRPr lang="en-US"/>
          </a:p>
        </p:txBody>
      </p:sp>
    </p:spTree>
    <p:extLst>
      <p:ext uri="{BB962C8B-B14F-4D97-AF65-F5344CB8AC3E}">
        <p14:creationId xmlns:p14="http://schemas.microsoft.com/office/powerpoint/2010/main" val="1011764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AD6FC9-FEE9-104D-98E5-167261E87E46}" type="slidenum">
              <a:rPr lang="en-US"/>
              <a:pPr>
                <a:defRPr/>
              </a:pPr>
              <a:t>‹#›</a:t>
            </a:fld>
            <a:endParaRPr lang="en-US"/>
          </a:p>
        </p:txBody>
      </p:sp>
    </p:spTree>
    <p:extLst>
      <p:ext uri="{BB962C8B-B14F-4D97-AF65-F5344CB8AC3E}">
        <p14:creationId xmlns:p14="http://schemas.microsoft.com/office/powerpoint/2010/main" val="3824637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F3F51-7BDE-1940-8982-4BE87DCE0319}" type="slidenum">
              <a:rPr lang="en-US"/>
              <a:pPr>
                <a:defRPr/>
              </a:pPr>
              <a:t>‹#›</a:t>
            </a:fld>
            <a:endParaRPr lang="en-US"/>
          </a:p>
        </p:txBody>
      </p:sp>
    </p:spTree>
    <p:extLst>
      <p:ext uri="{BB962C8B-B14F-4D97-AF65-F5344CB8AC3E}">
        <p14:creationId xmlns:p14="http://schemas.microsoft.com/office/powerpoint/2010/main" val="2170941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1BEF6E-B383-734C-998D-C14DA006C715}" type="slidenum">
              <a:rPr lang="en-US"/>
              <a:pPr>
                <a:defRPr/>
              </a:pPr>
              <a:t>‹#›</a:t>
            </a:fld>
            <a:endParaRPr lang="en-US"/>
          </a:p>
        </p:txBody>
      </p:sp>
    </p:spTree>
    <p:extLst>
      <p:ext uri="{BB962C8B-B14F-4D97-AF65-F5344CB8AC3E}">
        <p14:creationId xmlns:p14="http://schemas.microsoft.com/office/powerpoint/2010/main" val="3654671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20930F-1E79-D145-8E85-59131AF33F25}" type="slidenum">
              <a:rPr lang="en-US"/>
              <a:pPr>
                <a:defRPr/>
              </a:pPr>
              <a:t>‹#›</a:t>
            </a:fld>
            <a:endParaRPr lang="en-US"/>
          </a:p>
        </p:txBody>
      </p:sp>
    </p:spTree>
    <p:extLst>
      <p:ext uri="{BB962C8B-B14F-4D97-AF65-F5344CB8AC3E}">
        <p14:creationId xmlns:p14="http://schemas.microsoft.com/office/powerpoint/2010/main" val="1400439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A2EB1-CBE2-D343-A940-773864FABA5F}" type="slidenum">
              <a:rPr lang="en-US"/>
              <a:pPr>
                <a:defRPr/>
              </a:pPr>
              <a:t>‹#›</a:t>
            </a:fld>
            <a:endParaRPr lang="en-US"/>
          </a:p>
        </p:txBody>
      </p:sp>
    </p:spTree>
    <p:extLst>
      <p:ext uri="{BB962C8B-B14F-4D97-AF65-F5344CB8AC3E}">
        <p14:creationId xmlns:p14="http://schemas.microsoft.com/office/powerpoint/2010/main" val="5379956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284A3D-40AF-EC4E-A9B0-8CA027944904}" type="slidenum">
              <a:rPr lang="en-US"/>
              <a:pPr>
                <a:defRPr/>
              </a:pPr>
              <a:t>‹#›</a:t>
            </a:fld>
            <a:endParaRPr lang="en-US"/>
          </a:p>
        </p:txBody>
      </p:sp>
    </p:spTree>
    <p:extLst>
      <p:ext uri="{BB962C8B-B14F-4D97-AF65-F5344CB8AC3E}">
        <p14:creationId xmlns:p14="http://schemas.microsoft.com/office/powerpoint/2010/main" val="4025049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550E17-EF69-1045-ABD4-146563230C35}" type="slidenum">
              <a:rPr lang="en-US"/>
              <a:pPr>
                <a:defRPr/>
              </a:pPr>
              <a:t>‹#›</a:t>
            </a:fld>
            <a:endParaRPr lang="en-US"/>
          </a:p>
        </p:txBody>
      </p:sp>
    </p:spTree>
    <p:extLst>
      <p:ext uri="{BB962C8B-B14F-4D97-AF65-F5344CB8AC3E}">
        <p14:creationId xmlns:p14="http://schemas.microsoft.com/office/powerpoint/2010/main" val="2016793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00475" y="1789113"/>
            <a:ext cx="5340350" cy="5056187"/>
            <a:chOff x="2394" y="1127"/>
            <a:chExt cx="3364" cy="3185"/>
          </a:xfrm>
        </p:grpSpPr>
        <p:sp>
          <p:nvSpPr>
            <p:cNvPr id="5" name="Rectangle 1027"/>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6" name="Oval 1028"/>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7" name="Rectangle 1029"/>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8" name="Freeform 1030"/>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 name="Rectangle 1031"/>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0" name="Rectangle 1032"/>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1" name="Rectangle 1033"/>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2" name="Rectangle 1034"/>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3" name="Rectangle 1035"/>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14" name="Freeform 1036"/>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037"/>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6" name="Freeform 1038"/>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039"/>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8" name="Freeform 1040"/>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041"/>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042"/>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043"/>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2" name="Freeform 1044"/>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1045"/>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4" name="Freeform 1046"/>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1047"/>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26" name="Freeform 1048"/>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1049"/>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8" name="Freeform 1050"/>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Oval 1051"/>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0" name="Oval 1052"/>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1" name="Oval 1053"/>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32" name="Freeform 1054"/>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3" name="Freeform 1055"/>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4" name="Rectangle 1056"/>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5" name="Rectangle 1057"/>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36" name="AutoShape 1058"/>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37" name="Freeform 1059"/>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1060"/>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1175" name="Rectangle 106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1176" name="Rectangle 1064"/>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1061"/>
          <p:cNvSpPr>
            <a:spLocks noGrp="1" noChangeArrowheads="1"/>
          </p:cNvSpPr>
          <p:nvPr>
            <p:ph type="dt" sz="half" idx="10"/>
          </p:nvPr>
        </p:nvSpPr>
        <p:spPr/>
        <p:txBody>
          <a:bodyPr/>
          <a:lstStyle>
            <a:lvl1pPr>
              <a:defRPr/>
            </a:lvl1pPr>
          </a:lstStyle>
          <a:p>
            <a:pPr>
              <a:defRPr/>
            </a:pPr>
            <a:endParaRPr lang="en-US"/>
          </a:p>
        </p:txBody>
      </p:sp>
      <p:sp>
        <p:nvSpPr>
          <p:cNvPr id="40" name="Rectangle 1062"/>
          <p:cNvSpPr>
            <a:spLocks noGrp="1" noChangeArrowheads="1"/>
          </p:cNvSpPr>
          <p:nvPr>
            <p:ph type="ftr" sz="quarter" idx="11"/>
          </p:nvPr>
        </p:nvSpPr>
        <p:spPr/>
        <p:txBody>
          <a:bodyPr/>
          <a:lstStyle>
            <a:lvl1pPr>
              <a:defRPr/>
            </a:lvl1pPr>
          </a:lstStyle>
          <a:p>
            <a:pPr>
              <a:defRPr/>
            </a:pPr>
            <a:endParaRPr lang="en-US"/>
          </a:p>
        </p:txBody>
      </p:sp>
      <p:sp>
        <p:nvSpPr>
          <p:cNvPr id="41" name="Rectangle 1065"/>
          <p:cNvSpPr>
            <a:spLocks noGrp="1" noChangeArrowheads="1"/>
          </p:cNvSpPr>
          <p:nvPr>
            <p:ph type="sldNum" sz="quarter" idx="12"/>
          </p:nvPr>
        </p:nvSpPr>
        <p:spPr/>
        <p:txBody>
          <a:bodyPr/>
          <a:lstStyle>
            <a:lvl1pPr>
              <a:defRPr/>
            </a:lvl1pPr>
          </a:lstStyle>
          <a:p>
            <a:pPr>
              <a:defRPr/>
            </a:pPr>
            <a:fld id="{DD75178A-C50B-EA40-A9CF-4B51EA9E3F2F}" type="slidenum">
              <a:rPr lang="en-US"/>
              <a:pPr>
                <a:defRPr/>
              </a:pPr>
              <a:t>‹#›</a:t>
            </a:fld>
            <a:endParaRPr lang="en-US"/>
          </a:p>
        </p:txBody>
      </p:sp>
    </p:spTree>
    <p:extLst>
      <p:ext uri="{BB962C8B-B14F-4D97-AF65-F5344CB8AC3E}">
        <p14:creationId xmlns:p14="http://schemas.microsoft.com/office/powerpoint/2010/main" val="157885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15889024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AEAA97F4-E039-E946-B156-C33BCE3514F0}" type="slidenum">
              <a:rPr lang="en-US"/>
              <a:pPr>
                <a:defRPr/>
              </a:pPr>
              <a:t>‹#›</a:t>
            </a:fld>
            <a:endParaRPr lang="en-US"/>
          </a:p>
        </p:txBody>
      </p:sp>
    </p:spTree>
    <p:extLst>
      <p:ext uri="{BB962C8B-B14F-4D97-AF65-F5344CB8AC3E}">
        <p14:creationId xmlns:p14="http://schemas.microsoft.com/office/powerpoint/2010/main" val="3943313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C5C0DAAC-82D3-DA46-B18B-6C4CF71BCDFD}" type="slidenum">
              <a:rPr lang="en-US"/>
              <a:pPr>
                <a:defRPr/>
              </a:pPr>
              <a:t>‹#›</a:t>
            </a:fld>
            <a:endParaRPr lang="en-US"/>
          </a:p>
        </p:txBody>
      </p:sp>
    </p:spTree>
    <p:extLst>
      <p:ext uri="{BB962C8B-B14F-4D97-AF65-F5344CB8AC3E}">
        <p14:creationId xmlns:p14="http://schemas.microsoft.com/office/powerpoint/2010/main" val="2355253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03B3F39F-CC4B-DD43-A457-75EA24D58568}" type="slidenum">
              <a:rPr lang="en-US"/>
              <a:pPr>
                <a:defRPr/>
              </a:pPr>
              <a:t>‹#›</a:t>
            </a:fld>
            <a:endParaRPr lang="en-US"/>
          </a:p>
        </p:txBody>
      </p:sp>
    </p:spTree>
    <p:extLst>
      <p:ext uri="{BB962C8B-B14F-4D97-AF65-F5344CB8AC3E}">
        <p14:creationId xmlns:p14="http://schemas.microsoft.com/office/powerpoint/2010/main" val="3636966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3"/>
          <p:cNvSpPr>
            <a:spLocks noGrp="1" noChangeArrowheads="1"/>
          </p:cNvSpPr>
          <p:nvPr>
            <p:ph type="dt" sz="half" idx="10"/>
          </p:nvPr>
        </p:nvSpPr>
        <p:spPr>
          <a:ln/>
        </p:spPr>
        <p:txBody>
          <a:bodyPr/>
          <a:lstStyle>
            <a:lvl1pPr>
              <a:defRPr/>
            </a:lvl1pPr>
          </a:lstStyle>
          <a:p>
            <a:pPr>
              <a:defRPr/>
            </a:pPr>
            <a:endParaRPr lang="en-US"/>
          </a:p>
        </p:txBody>
      </p:sp>
      <p:sp>
        <p:nvSpPr>
          <p:cNvPr id="8" name="Rectangle 1064"/>
          <p:cNvSpPr>
            <a:spLocks noGrp="1" noChangeArrowheads="1"/>
          </p:cNvSpPr>
          <p:nvPr>
            <p:ph type="ftr" sz="quarter" idx="11"/>
          </p:nvPr>
        </p:nvSpPr>
        <p:spPr>
          <a:ln/>
        </p:spPr>
        <p:txBody>
          <a:bodyPr/>
          <a:lstStyle>
            <a:lvl1pPr>
              <a:defRPr/>
            </a:lvl1pPr>
          </a:lstStyle>
          <a:p>
            <a:pPr>
              <a:defRPr/>
            </a:pPr>
            <a:endParaRPr lang="en-US"/>
          </a:p>
        </p:txBody>
      </p:sp>
      <p:sp>
        <p:nvSpPr>
          <p:cNvPr id="9" name="Rectangle 1065"/>
          <p:cNvSpPr>
            <a:spLocks noGrp="1" noChangeArrowheads="1"/>
          </p:cNvSpPr>
          <p:nvPr>
            <p:ph type="sldNum" sz="quarter" idx="12"/>
          </p:nvPr>
        </p:nvSpPr>
        <p:spPr>
          <a:ln/>
        </p:spPr>
        <p:txBody>
          <a:bodyPr/>
          <a:lstStyle>
            <a:lvl1pPr>
              <a:defRPr/>
            </a:lvl1pPr>
          </a:lstStyle>
          <a:p>
            <a:pPr>
              <a:defRPr/>
            </a:pPr>
            <a:fld id="{FEDD9D86-626B-A546-9276-7B4E3BF691CE}" type="slidenum">
              <a:rPr lang="en-US"/>
              <a:pPr>
                <a:defRPr/>
              </a:pPr>
              <a:t>‹#›</a:t>
            </a:fld>
            <a:endParaRPr lang="en-US"/>
          </a:p>
        </p:txBody>
      </p:sp>
    </p:spTree>
    <p:extLst>
      <p:ext uri="{BB962C8B-B14F-4D97-AF65-F5344CB8AC3E}">
        <p14:creationId xmlns:p14="http://schemas.microsoft.com/office/powerpoint/2010/main" val="21326125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3"/>
          <p:cNvSpPr>
            <a:spLocks noGrp="1" noChangeArrowheads="1"/>
          </p:cNvSpPr>
          <p:nvPr>
            <p:ph type="dt" sz="half" idx="10"/>
          </p:nvPr>
        </p:nvSpPr>
        <p:spPr>
          <a:ln/>
        </p:spPr>
        <p:txBody>
          <a:bodyPr/>
          <a:lstStyle>
            <a:lvl1pPr>
              <a:defRPr/>
            </a:lvl1pPr>
          </a:lstStyle>
          <a:p>
            <a:pPr>
              <a:defRPr/>
            </a:pPr>
            <a:endParaRPr lang="en-US"/>
          </a:p>
        </p:txBody>
      </p:sp>
      <p:sp>
        <p:nvSpPr>
          <p:cNvPr id="4" name="Rectangle 1064"/>
          <p:cNvSpPr>
            <a:spLocks noGrp="1" noChangeArrowheads="1"/>
          </p:cNvSpPr>
          <p:nvPr>
            <p:ph type="ftr" sz="quarter" idx="11"/>
          </p:nvPr>
        </p:nvSpPr>
        <p:spPr>
          <a:ln/>
        </p:spPr>
        <p:txBody>
          <a:bodyPr/>
          <a:lstStyle>
            <a:lvl1pPr>
              <a:defRPr/>
            </a:lvl1pPr>
          </a:lstStyle>
          <a:p>
            <a:pPr>
              <a:defRPr/>
            </a:pPr>
            <a:endParaRPr lang="en-US"/>
          </a:p>
        </p:txBody>
      </p:sp>
      <p:sp>
        <p:nvSpPr>
          <p:cNvPr id="5" name="Rectangle 1065"/>
          <p:cNvSpPr>
            <a:spLocks noGrp="1" noChangeArrowheads="1"/>
          </p:cNvSpPr>
          <p:nvPr>
            <p:ph type="sldNum" sz="quarter" idx="12"/>
          </p:nvPr>
        </p:nvSpPr>
        <p:spPr>
          <a:ln/>
        </p:spPr>
        <p:txBody>
          <a:bodyPr/>
          <a:lstStyle>
            <a:lvl1pPr>
              <a:defRPr/>
            </a:lvl1pPr>
          </a:lstStyle>
          <a:p>
            <a:pPr>
              <a:defRPr/>
            </a:pPr>
            <a:fld id="{85F5B667-4CC5-C648-A77E-5F6890DB7795}" type="slidenum">
              <a:rPr lang="en-US"/>
              <a:pPr>
                <a:defRPr/>
              </a:pPr>
              <a:t>‹#›</a:t>
            </a:fld>
            <a:endParaRPr lang="en-US"/>
          </a:p>
        </p:txBody>
      </p:sp>
    </p:spTree>
    <p:extLst>
      <p:ext uri="{BB962C8B-B14F-4D97-AF65-F5344CB8AC3E}">
        <p14:creationId xmlns:p14="http://schemas.microsoft.com/office/powerpoint/2010/main" val="30273656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3"/>
          <p:cNvSpPr>
            <a:spLocks noGrp="1" noChangeArrowheads="1"/>
          </p:cNvSpPr>
          <p:nvPr>
            <p:ph type="dt" sz="half" idx="10"/>
          </p:nvPr>
        </p:nvSpPr>
        <p:spPr>
          <a:ln/>
        </p:spPr>
        <p:txBody>
          <a:bodyPr/>
          <a:lstStyle>
            <a:lvl1pPr>
              <a:defRPr/>
            </a:lvl1pPr>
          </a:lstStyle>
          <a:p>
            <a:pPr>
              <a:defRPr/>
            </a:pPr>
            <a:endParaRPr lang="en-US"/>
          </a:p>
        </p:txBody>
      </p:sp>
      <p:sp>
        <p:nvSpPr>
          <p:cNvPr id="3" name="Rectangle 1064"/>
          <p:cNvSpPr>
            <a:spLocks noGrp="1" noChangeArrowheads="1"/>
          </p:cNvSpPr>
          <p:nvPr>
            <p:ph type="ftr" sz="quarter" idx="11"/>
          </p:nvPr>
        </p:nvSpPr>
        <p:spPr>
          <a:ln/>
        </p:spPr>
        <p:txBody>
          <a:bodyPr/>
          <a:lstStyle>
            <a:lvl1pPr>
              <a:defRPr/>
            </a:lvl1pPr>
          </a:lstStyle>
          <a:p>
            <a:pPr>
              <a:defRPr/>
            </a:pPr>
            <a:endParaRPr lang="en-US"/>
          </a:p>
        </p:txBody>
      </p:sp>
      <p:sp>
        <p:nvSpPr>
          <p:cNvPr id="4" name="Rectangle 1065"/>
          <p:cNvSpPr>
            <a:spLocks noGrp="1" noChangeArrowheads="1"/>
          </p:cNvSpPr>
          <p:nvPr>
            <p:ph type="sldNum" sz="quarter" idx="12"/>
          </p:nvPr>
        </p:nvSpPr>
        <p:spPr>
          <a:ln/>
        </p:spPr>
        <p:txBody>
          <a:bodyPr/>
          <a:lstStyle>
            <a:lvl1pPr>
              <a:defRPr/>
            </a:lvl1pPr>
          </a:lstStyle>
          <a:p>
            <a:pPr>
              <a:defRPr/>
            </a:pPr>
            <a:fld id="{9A19CBB4-2AD9-E14A-8516-C2C59C59AB60}" type="slidenum">
              <a:rPr lang="en-US"/>
              <a:pPr>
                <a:defRPr/>
              </a:pPr>
              <a:t>‹#›</a:t>
            </a:fld>
            <a:endParaRPr lang="en-US"/>
          </a:p>
        </p:txBody>
      </p:sp>
    </p:spTree>
    <p:extLst>
      <p:ext uri="{BB962C8B-B14F-4D97-AF65-F5344CB8AC3E}">
        <p14:creationId xmlns:p14="http://schemas.microsoft.com/office/powerpoint/2010/main" val="2058127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2CDDF4CE-114E-9A44-B7F6-58CE59ABC78B}" type="slidenum">
              <a:rPr lang="en-US"/>
              <a:pPr>
                <a:defRPr/>
              </a:pPr>
              <a:t>‹#›</a:t>
            </a:fld>
            <a:endParaRPr lang="en-US"/>
          </a:p>
        </p:txBody>
      </p:sp>
    </p:spTree>
    <p:extLst>
      <p:ext uri="{BB962C8B-B14F-4D97-AF65-F5344CB8AC3E}">
        <p14:creationId xmlns:p14="http://schemas.microsoft.com/office/powerpoint/2010/main" val="15369133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3"/>
          <p:cNvSpPr>
            <a:spLocks noGrp="1" noChangeArrowheads="1"/>
          </p:cNvSpPr>
          <p:nvPr>
            <p:ph type="dt" sz="half" idx="10"/>
          </p:nvPr>
        </p:nvSpPr>
        <p:spPr>
          <a:ln/>
        </p:spPr>
        <p:txBody>
          <a:bodyPr/>
          <a:lstStyle>
            <a:lvl1pPr>
              <a:defRPr/>
            </a:lvl1pPr>
          </a:lstStyle>
          <a:p>
            <a:pPr>
              <a:defRPr/>
            </a:pPr>
            <a:endParaRPr lang="en-US"/>
          </a:p>
        </p:txBody>
      </p:sp>
      <p:sp>
        <p:nvSpPr>
          <p:cNvPr id="6" name="Rectangle 1064"/>
          <p:cNvSpPr>
            <a:spLocks noGrp="1" noChangeArrowheads="1"/>
          </p:cNvSpPr>
          <p:nvPr>
            <p:ph type="ftr" sz="quarter" idx="11"/>
          </p:nvPr>
        </p:nvSpPr>
        <p:spPr>
          <a:ln/>
        </p:spPr>
        <p:txBody>
          <a:bodyPr/>
          <a:lstStyle>
            <a:lvl1pPr>
              <a:defRPr/>
            </a:lvl1pPr>
          </a:lstStyle>
          <a:p>
            <a:pPr>
              <a:defRPr/>
            </a:pPr>
            <a:endParaRPr lang="en-US"/>
          </a:p>
        </p:txBody>
      </p:sp>
      <p:sp>
        <p:nvSpPr>
          <p:cNvPr id="7" name="Rectangle 1065"/>
          <p:cNvSpPr>
            <a:spLocks noGrp="1" noChangeArrowheads="1"/>
          </p:cNvSpPr>
          <p:nvPr>
            <p:ph type="sldNum" sz="quarter" idx="12"/>
          </p:nvPr>
        </p:nvSpPr>
        <p:spPr>
          <a:ln/>
        </p:spPr>
        <p:txBody>
          <a:bodyPr/>
          <a:lstStyle>
            <a:lvl1pPr>
              <a:defRPr/>
            </a:lvl1pPr>
          </a:lstStyle>
          <a:p>
            <a:pPr>
              <a:defRPr/>
            </a:pPr>
            <a:fld id="{4BF08029-4865-034B-81D7-868A5B976801}" type="slidenum">
              <a:rPr lang="en-US"/>
              <a:pPr>
                <a:defRPr/>
              </a:pPr>
              <a:t>‹#›</a:t>
            </a:fld>
            <a:endParaRPr lang="en-US"/>
          </a:p>
        </p:txBody>
      </p:sp>
    </p:spTree>
    <p:extLst>
      <p:ext uri="{BB962C8B-B14F-4D97-AF65-F5344CB8AC3E}">
        <p14:creationId xmlns:p14="http://schemas.microsoft.com/office/powerpoint/2010/main" val="317153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F650A409-4A32-5B48-88A2-7936295BE997}" type="slidenum">
              <a:rPr lang="en-US"/>
              <a:pPr>
                <a:defRPr/>
              </a:pPr>
              <a:t>‹#›</a:t>
            </a:fld>
            <a:endParaRPr lang="en-US"/>
          </a:p>
        </p:txBody>
      </p:sp>
    </p:spTree>
    <p:extLst>
      <p:ext uri="{BB962C8B-B14F-4D97-AF65-F5344CB8AC3E}">
        <p14:creationId xmlns:p14="http://schemas.microsoft.com/office/powerpoint/2010/main" val="19138828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3"/>
          <p:cNvSpPr>
            <a:spLocks noGrp="1" noChangeArrowheads="1"/>
          </p:cNvSpPr>
          <p:nvPr>
            <p:ph type="dt" sz="half" idx="10"/>
          </p:nvPr>
        </p:nvSpPr>
        <p:spPr>
          <a:ln/>
        </p:spPr>
        <p:txBody>
          <a:bodyPr/>
          <a:lstStyle>
            <a:lvl1pPr>
              <a:defRPr/>
            </a:lvl1pPr>
          </a:lstStyle>
          <a:p>
            <a:pPr>
              <a:defRPr/>
            </a:pPr>
            <a:endParaRPr lang="en-US"/>
          </a:p>
        </p:txBody>
      </p:sp>
      <p:sp>
        <p:nvSpPr>
          <p:cNvPr id="5" name="Rectangle 1064"/>
          <p:cNvSpPr>
            <a:spLocks noGrp="1" noChangeArrowheads="1"/>
          </p:cNvSpPr>
          <p:nvPr>
            <p:ph type="ftr" sz="quarter" idx="11"/>
          </p:nvPr>
        </p:nvSpPr>
        <p:spPr>
          <a:ln/>
        </p:spPr>
        <p:txBody>
          <a:bodyPr/>
          <a:lstStyle>
            <a:lvl1pPr>
              <a:defRPr/>
            </a:lvl1pPr>
          </a:lstStyle>
          <a:p>
            <a:pPr>
              <a:defRPr/>
            </a:pPr>
            <a:endParaRPr lang="en-US"/>
          </a:p>
        </p:txBody>
      </p:sp>
      <p:sp>
        <p:nvSpPr>
          <p:cNvPr id="6" name="Rectangle 1065"/>
          <p:cNvSpPr>
            <a:spLocks noGrp="1" noChangeArrowheads="1"/>
          </p:cNvSpPr>
          <p:nvPr>
            <p:ph type="sldNum" sz="quarter" idx="12"/>
          </p:nvPr>
        </p:nvSpPr>
        <p:spPr>
          <a:ln/>
        </p:spPr>
        <p:txBody>
          <a:bodyPr/>
          <a:lstStyle>
            <a:lvl1pPr>
              <a:defRPr/>
            </a:lvl1pPr>
          </a:lstStyle>
          <a:p>
            <a:pPr>
              <a:defRPr/>
            </a:pPr>
            <a:fld id="{66AEDD5A-1D2E-3F46-921F-0FB6AFB2FADA}" type="slidenum">
              <a:rPr lang="en-US"/>
              <a:pPr>
                <a:defRPr/>
              </a:pPr>
              <a:t>‹#›</a:t>
            </a:fld>
            <a:endParaRPr lang="en-US"/>
          </a:p>
        </p:txBody>
      </p:sp>
    </p:spTree>
    <p:extLst>
      <p:ext uri="{BB962C8B-B14F-4D97-AF65-F5344CB8AC3E}">
        <p14:creationId xmlns:p14="http://schemas.microsoft.com/office/powerpoint/2010/main" val="378938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18536126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C5368-8CD2-3545-88C6-0FB3063D6EF1}" type="slidenum">
              <a:rPr lang="en-US"/>
              <a:pPr>
                <a:defRPr/>
              </a:pPr>
              <a:t>‹#›</a:t>
            </a:fld>
            <a:endParaRPr lang="en-US"/>
          </a:p>
        </p:txBody>
      </p:sp>
    </p:spTree>
    <p:extLst>
      <p:ext uri="{BB962C8B-B14F-4D97-AF65-F5344CB8AC3E}">
        <p14:creationId xmlns:p14="http://schemas.microsoft.com/office/powerpoint/2010/main" val="1202952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9D2767-4691-D34A-93F8-96791C5C7263}" type="slidenum">
              <a:rPr lang="en-US"/>
              <a:pPr>
                <a:defRPr/>
              </a:pPr>
              <a:t>‹#›</a:t>
            </a:fld>
            <a:endParaRPr lang="en-US"/>
          </a:p>
        </p:txBody>
      </p:sp>
    </p:spTree>
    <p:extLst>
      <p:ext uri="{BB962C8B-B14F-4D97-AF65-F5344CB8AC3E}">
        <p14:creationId xmlns:p14="http://schemas.microsoft.com/office/powerpoint/2010/main" val="2953295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41BCF6-08D1-FA4A-AB1D-0A392E7D49CD}" type="slidenum">
              <a:rPr lang="en-US"/>
              <a:pPr>
                <a:defRPr/>
              </a:pPr>
              <a:t>‹#›</a:t>
            </a:fld>
            <a:endParaRPr lang="en-US"/>
          </a:p>
        </p:txBody>
      </p:sp>
    </p:spTree>
    <p:extLst>
      <p:ext uri="{BB962C8B-B14F-4D97-AF65-F5344CB8AC3E}">
        <p14:creationId xmlns:p14="http://schemas.microsoft.com/office/powerpoint/2010/main" val="37716752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5CA73-81EE-BB4E-A3E7-140FF1F7FE72}" type="slidenum">
              <a:rPr lang="en-US"/>
              <a:pPr>
                <a:defRPr/>
              </a:pPr>
              <a:t>‹#›</a:t>
            </a:fld>
            <a:endParaRPr lang="en-US"/>
          </a:p>
        </p:txBody>
      </p:sp>
    </p:spTree>
    <p:extLst>
      <p:ext uri="{BB962C8B-B14F-4D97-AF65-F5344CB8AC3E}">
        <p14:creationId xmlns:p14="http://schemas.microsoft.com/office/powerpoint/2010/main" val="619282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86FA03-B2FB-B245-BF34-0D4D39D2A79F}" type="slidenum">
              <a:rPr lang="en-US"/>
              <a:pPr>
                <a:defRPr/>
              </a:pPr>
              <a:t>‹#›</a:t>
            </a:fld>
            <a:endParaRPr lang="en-US"/>
          </a:p>
        </p:txBody>
      </p:sp>
    </p:spTree>
    <p:extLst>
      <p:ext uri="{BB962C8B-B14F-4D97-AF65-F5344CB8AC3E}">
        <p14:creationId xmlns:p14="http://schemas.microsoft.com/office/powerpoint/2010/main" val="2110394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F37FB8-C929-764F-B84E-D9002ACB18CC}" type="slidenum">
              <a:rPr lang="en-US"/>
              <a:pPr>
                <a:defRPr/>
              </a:pPr>
              <a:t>‹#›</a:t>
            </a:fld>
            <a:endParaRPr lang="en-US"/>
          </a:p>
        </p:txBody>
      </p:sp>
    </p:spTree>
    <p:extLst>
      <p:ext uri="{BB962C8B-B14F-4D97-AF65-F5344CB8AC3E}">
        <p14:creationId xmlns:p14="http://schemas.microsoft.com/office/powerpoint/2010/main" val="3245509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09F175-2A3F-D64E-864B-CAD04C9CC787}" type="slidenum">
              <a:rPr lang="en-US"/>
              <a:pPr>
                <a:defRPr/>
              </a:pPr>
              <a:t>‹#›</a:t>
            </a:fld>
            <a:endParaRPr lang="en-US"/>
          </a:p>
        </p:txBody>
      </p:sp>
    </p:spTree>
    <p:extLst>
      <p:ext uri="{BB962C8B-B14F-4D97-AF65-F5344CB8AC3E}">
        <p14:creationId xmlns:p14="http://schemas.microsoft.com/office/powerpoint/2010/main" val="1440675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40EB9D-A6DA-CF45-8219-34166CD55D18}" type="slidenum">
              <a:rPr lang="en-US"/>
              <a:pPr>
                <a:defRPr/>
              </a:pPr>
              <a:t>‹#›</a:t>
            </a:fld>
            <a:endParaRPr lang="en-US"/>
          </a:p>
        </p:txBody>
      </p:sp>
    </p:spTree>
    <p:extLst>
      <p:ext uri="{BB962C8B-B14F-4D97-AF65-F5344CB8AC3E}">
        <p14:creationId xmlns:p14="http://schemas.microsoft.com/office/powerpoint/2010/main" val="39513876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A7DF20-E0DE-6347-9280-A833FDB745EA}" type="slidenum">
              <a:rPr lang="en-US"/>
              <a:pPr>
                <a:defRPr/>
              </a:pPr>
              <a:t>‹#›</a:t>
            </a:fld>
            <a:endParaRPr lang="en-US"/>
          </a:p>
        </p:txBody>
      </p:sp>
    </p:spTree>
    <p:extLst>
      <p:ext uri="{BB962C8B-B14F-4D97-AF65-F5344CB8AC3E}">
        <p14:creationId xmlns:p14="http://schemas.microsoft.com/office/powerpoint/2010/main" val="217743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C7479-A7F4-3649-995D-8933262EB014}" type="slidenum">
              <a:rPr lang="en-US"/>
              <a:pPr>
                <a:defRPr/>
              </a:pPr>
              <a:t>‹#›</a:t>
            </a:fld>
            <a:endParaRPr lang="en-US"/>
          </a:p>
        </p:txBody>
      </p:sp>
    </p:spTree>
    <p:extLst>
      <p:ext uri="{BB962C8B-B14F-4D97-AF65-F5344CB8AC3E}">
        <p14:creationId xmlns:p14="http://schemas.microsoft.com/office/powerpoint/2010/main" val="399488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3.xml"/><Relationship Id="rId1"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6.xml"/><Relationship Id="rId1"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1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8.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9.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44.xml"/><Relationship Id="rId1" Type="http://schemas.openxmlformats.org/officeDocument/2006/relationships/slideLayout" Target="../slideLayouts/slideLayout14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2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2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5.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0" r:id="rId1"/>
    <p:sldLayoutId id="2147487207" r:id="rId2"/>
    <p:sldLayoutId id="2147487208" r:id="rId3"/>
    <p:sldLayoutId id="2147487209" r:id="rId4"/>
    <p:sldLayoutId id="2147487210" r:id="rId5"/>
    <p:sldLayoutId id="2147487211" r:id="rId6"/>
    <p:sldLayoutId id="2147487212" r:id="rId7"/>
    <p:sldLayoutId id="2147487213" r:id="rId8"/>
    <p:sldLayoutId id="2147487214" r:id="rId9"/>
    <p:sldLayoutId id="2147487215" r:id="rId10"/>
    <p:sldLayoutId id="2147487216" r:id="rId11"/>
    <p:sldLayoutId id="21474872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E980C2C-4A83-2D47-A0C1-5D74F0BFAC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4" r:id="rId1"/>
    <p:sldLayoutId id="2147487303" r:id="rId2"/>
    <p:sldLayoutId id="2147487304" r:id="rId3"/>
    <p:sldLayoutId id="2147487305" r:id="rId4"/>
    <p:sldLayoutId id="2147487306" r:id="rId5"/>
    <p:sldLayoutId id="2147487307" r:id="rId6"/>
    <p:sldLayoutId id="2147487308" r:id="rId7"/>
    <p:sldLayoutId id="2147487309" r:id="rId8"/>
    <p:sldLayoutId id="2147487310" r:id="rId9"/>
    <p:sldLayoutId id="2147487311" r:id="rId10"/>
    <p:sldLayoutId id="21474873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8478838" cy="6173788"/>
            <a:chOff x="0" y="0"/>
            <a:chExt cx="5341" cy="3889"/>
          </a:xfrm>
        </p:grpSpPr>
        <p:sp>
          <p:nvSpPr>
            <p:cNvPr id="1136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36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E3F91E60-3149-234B-A607-C49F05A773B2}"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1422400"/>
            <a:ext cx="9147175" cy="5435600"/>
            <a:chOff x="0" y="896"/>
            <a:chExt cx="5762" cy="3424"/>
          </a:xfrm>
        </p:grpSpPr>
        <p:grpSp>
          <p:nvGrpSpPr>
            <p:cNvPr id="115720" name="Group 3"/>
            <p:cNvGrpSpPr>
              <a:grpSpLocks/>
            </p:cNvGrpSpPr>
            <p:nvPr userDrawn="1"/>
          </p:nvGrpSpPr>
          <p:grpSpPr bwMode="auto">
            <a:xfrm>
              <a:off x="20" y="896"/>
              <a:ext cx="5742" cy="3424"/>
              <a:chOff x="20" y="896"/>
              <a:chExt cx="5742" cy="3424"/>
            </a:xfrm>
          </p:grpSpPr>
          <p:sp>
            <p:nvSpPr>
              <p:cNvPr id="1158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58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5721" name="Group 17"/>
            <p:cNvGrpSpPr>
              <a:grpSpLocks/>
            </p:cNvGrpSpPr>
            <p:nvPr userDrawn="1"/>
          </p:nvGrpSpPr>
          <p:grpSpPr bwMode="auto">
            <a:xfrm>
              <a:off x="0" y="2291"/>
              <a:ext cx="1385" cy="1702"/>
              <a:chOff x="0" y="2291"/>
              <a:chExt cx="1385" cy="1702"/>
            </a:xfrm>
          </p:grpSpPr>
          <p:sp>
            <p:nvSpPr>
              <p:cNvPr id="1157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7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7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ahoma" charset="0"/>
                </a:endParaRPr>
              </a:p>
            </p:txBody>
          </p:sp>
          <p:sp>
            <p:nvSpPr>
              <p:cNvPr id="1158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947BB9FA-5851-1143-BADB-520DB81B3DFA}"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pPr>
              <a:defRPr/>
            </a:pPr>
            <a:fld id="{140D300A-6766-ED4C-A97F-53AA5A7F86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E897519-538B-7645-AB36-0673572D30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14"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2E5D09DD-1E42-AD46-BE32-28854BFDD5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234CDFEF-A743-4048-A7CA-E18F68F42E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D01099C6-C985-4F4E-9154-9252083A37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18" r:id="rId1"/>
    <p:sldLayoutId id="2147487319" r:id="rId2"/>
    <p:sldLayoutId id="2147487320" r:id="rId3"/>
    <p:sldLayoutId id="2147487321" r:id="rId4"/>
    <p:sldLayoutId id="2147487322" r:id="rId5"/>
    <p:sldLayoutId id="2147487323" r:id="rId6"/>
    <p:sldLayoutId id="2147487324" r:id="rId7"/>
    <p:sldLayoutId id="2147487325" r:id="rId8"/>
    <p:sldLayoutId id="2147487326" r:id="rId9"/>
    <p:sldLayoutId id="2147487327" r:id="rId10"/>
    <p:sldLayoutId id="2147487328" r:id="rId11"/>
    <p:sldLayoutId id="214748732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sp>
          <p:nvSpPr>
            <p:cNvPr id="141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C2AFC4F5-49AF-C945-B796-0B4C836BEC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 id="21474873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1422400"/>
            <a:ext cx="9147175" cy="5435600"/>
            <a:chOff x="0" y="896"/>
            <a:chExt cx="5762" cy="3424"/>
          </a:xfrm>
        </p:grpSpPr>
        <p:grpSp>
          <p:nvGrpSpPr>
            <p:cNvPr id="14344" name="Group 1027"/>
            <p:cNvGrpSpPr>
              <a:grpSpLocks/>
            </p:cNvGrpSpPr>
            <p:nvPr userDrawn="1"/>
          </p:nvGrpSpPr>
          <p:grpSpPr bwMode="auto">
            <a:xfrm>
              <a:off x="20" y="896"/>
              <a:ext cx="5742" cy="3424"/>
              <a:chOff x="20" y="896"/>
              <a:chExt cx="5742" cy="3424"/>
            </a:xfrm>
          </p:grpSpPr>
          <p:sp>
            <p:nvSpPr>
              <p:cNvPr id="14481" name="Freeform 1028"/>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2" name="Freeform 1029"/>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3" name="Freeform 1030"/>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4" name="Freeform 1031"/>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5" name="Freeform 1032"/>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6" name="Freeform 1033"/>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7" name="Freeform 1034"/>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8" name="Freeform 1035"/>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89" name="Freeform 1036"/>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0" name="Freeform 1037"/>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1" name="Freeform 1038"/>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2" name="Freeform 1039"/>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93" name="Freeform 1040"/>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4345" name="Group 1041"/>
            <p:cNvGrpSpPr>
              <a:grpSpLocks/>
            </p:cNvGrpSpPr>
            <p:nvPr userDrawn="1"/>
          </p:nvGrpSpPr>
          <p:grpSpPr bwMode="auto">
            <a:xfrm>
              <a:off x="0" y="2291"/>
              <a:ext cx="1385" cy="1702"/>
              <a:chOff x="0" y="2291"/>
              <a:chExt cx="1385" cy="1702"/>
            </a:xfrm>
          </p:grpSpPr>
          <p:sp>
            <p:nvSpPr>
              <p:cNvPr id="14346" name="Rectangle 1042"/>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7" name="Rectangle 1043"/>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8" name="Rectangle 1044"/>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49" name="Rectangle 1045"/>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0" name="Rectangle 1046"/>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1" name="Rectangle 1047"/>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2" name="Rectangle 1048"/>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3" name="Rectangle 1049"/>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4" name="Rectangle 1050"/>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5" name="Rectangle 1051"/>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6" name="Rectangle 1052"/>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7" name="Rectangle 1053"/>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8" name="Rectangle 1054"/>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59" name="Rectangle 1055"/>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0" name="Rectangle 1056"/>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1" name="Rectangle 1057"/>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2" name="Rectangle 1058"/>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3" name="Rectangle 1059"/>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4" name="Rectangle 1060"/>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5" name="Rectangle 1061"/>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6" name="Rectangle 1062"/>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7" name="Rectangle 1063"/>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8" name="Rectangle 1064"/>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69" name="Rectangle 1065"/>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0" name="Rectangle 1066"/>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1" name="Rectangle 1067"/>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2" name="Rectangle 1068"/>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3" name="Rectangle 1069"/>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4" name="Rectangle 1070"/>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5" name="Rectangle 1071"/>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6" name="Rectangle 1072"/>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7" name="Rectangle 1073"/>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8" name="Rectangle 1074"/>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79" name="Rectangle 1075"/>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0" name="Rectangle 1076"/>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1" name="Rectangle 1077"/>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2" name="Rectangle 1078"/>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3" name="Rectangle 1079"/>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4" name="Rectangle 1080"/>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5" name="Rectangle 1081"/>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6" name="Rectangle 1082"/>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7" name="Rectangle 1083"/>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8" name="Rectangle 1084"/>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89" name="Rectangle 1085"/>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0" name="Rectangle 1086"/>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1" name="Rectangle 1087"/>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2" name="Rectangle 1088"/>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3" name="Rectangle 1089"/>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4" name="Rectangle 1090"/>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5" name="Rectangle 1091"/>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6" name="Rectangle 1092"/>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7" name="Rectangle 1093"/>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8" name="Rectangle 1094"/>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399" name="Rectangle 1095"/>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0" name="Rectangle 1096"/>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1" name="Rectangle 1097"/>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2" name="Rectangle 1098"/>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3" name="Rectangle 1099"/>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4" name="Rectangle 1100"/>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5" name="Rectangle 1101"/>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6" name="Rectangle 1102"/>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7" name="Rectangle 1103"/>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8" name="Rectangle 1104"/>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09" name="Freeform 1105"/>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10" name="Rectangle 1106"/>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1" name="Rectangle 1107"/>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2" name="Rectangle 1108"/>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3" name="Rectangle 1109"/>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4" name="Rectangle 1110"/>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5" name="Rectangle 1111"/>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6" name="Rectangle 1112"/>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7" name="Rectangle 1113"/>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8" name="Rectangle 1114"/>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19" name="Rectangle 1115"/>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0" name="Rectangle 1116"/>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1" name="Rectangle 1117"/>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2" name="Rectangle 1118"/>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3" name="Rectangle 1119"/>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4" name="Rectangle 1120"/>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5" name="Rectangle 1121"/>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6" name="Rectangle 1122"/>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7" name="Rectangle 1123"/>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8" name="Rectangle 1124"/>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29" name="Rectangle 1125"/>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0" name="Rectangle 1126"/>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1" name="Rectangle 1127"/>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2" name="Rectangle 1128"/>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3" name="Rectangle 1129"/>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4" name="Rectangle 1130"/>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5" name="Rectangle 1131"/>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6" name="Rectangle 1132"/>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7" name="Rectangle 1133"/>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8" name="Rectangle 1134"/>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39" name="Rectangle 1135"/>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0" name="Rectangle 1136"/>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1" name="Rectangle 1137"/>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2" name="Rectangle 1138"/>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3" name="Rectangle 1139"/>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4" name="Rectangle 1140"/>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5" name="Rectangle 1141"/>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6" name="Rectangle 1142"/>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7" name="Rectangle 1143"/>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8" name="Rectangle 1144"/>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49" name="Rectangle 1145"/>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0" name="Rectangle 1146"/>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1" name="Rectangle 1147"/>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2" name="Rectangle 1148"/>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3" name="Rectangle 1149"/>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4" name="Rectangle 1150"/>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5" name="Rectangle 1151"/>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6" name="Rectangle 1152"/>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7" name="Rectangle 1153"/>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8" name="Rectangle 1154"/>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59" name="Rectangle 1155"/>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0" name="Rectangle 1156"/>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1" name="Rectangle 1157"/>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2" name="Rectangle 1158"/>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3" name="Rectangle 1159"/>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4" name="Rectangle 1160"/>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5" name="Rectangle 1161"/>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66" name="Freeform 1162"/>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7" name="Freeform 1163"/>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8" name="Freeform 1164"/>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69" name="Freeform 1165"/>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0" name="Freeform 1166"/>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1" name="Freeform 1167"/>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2" name="Freeform 1168"/>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3" name="Freeform 1169"/>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4" name="Freeform 1170"/>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5" name="Rectangle 1171"/>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76" name="Rectangle 1172"/>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477" name="Freeform 1173"/>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478" name="Freeform 1174"/>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9207" name="Freeform 1175"/>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29208" name="Oval 1176"/>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Arial" pitchFamily="22" charset="0"/>
                  <a:ea typeface="+mn-ea"/>
                  <a:cs typeface="+mn-cs"/>
                </a:endParaRPr>
              </a:p>
            </p:txBody>
          </p:sp>
        </p:grpSp>
      </p:grpSp>
      <p:sp>
        <p:nvSpPr>
          <p:cNvPr id="429209" name="Rectangle 1177"/>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210" name="Rectangle 1178"/>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429211" name="Rectangle 117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429212" name="Rectangle 1180"/>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7FB934F1-DC27-E544-A8B9-CC2878C5A8E7}" type="slidenum">
              <a:rPr lang="en-US"/>
              <a:pPr>
                <a:defRPr/>
              </a:pPr>
              <a:t>‹#›</a:t>
            </a:fld>
            <a:endParaRPr lang="en-US"/>
          </a:p>
        </p:txBody>
      </p:sp>
      <p:sp>
        <p:nvSpPr>
          <p:cNvPr id="429213" name="Rectangle 1181"/>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1" r:id="rId1"/>
    <p:sldLayoutId id="2147487218" r:id="rId2"/>
    <p:sldLayoutId id="2147487219" r:id="rId3"/>
    <p:sldLayoutId id="2147487220" r:id="rId4"/>
    <p:sldLayoutId id="2147487221" r:id="rId5"/>
    <p:sldLayoutId id="2147487222" r:id="rId6"/>
    <p:sldLayoutId id="2147487223" r:id="rId7"/>
    <p:sldLayoutId id="2147487224" r:id="rId8"/>
    <p:sldLayoutId id="2147487225" r:id="rId9"/>
    <p:sldLayoutId id="2147487226" r:id="rId10"/>
    <p:sldLayoutId id="21474872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BCA8B76-A588-9044-A6CA-88DDE7B77C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49" r:id="rId1"/>
    <p:sldLayoutId id="2147487350"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57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3D07CDD-FA63-9943-8F4E-0CFE351103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51" r:id="rId1"/>
    <p:sldLayoutId id="2147487352" r:id="rId2"/>
    <p:sldLayoutId id="2147487353" r:id="rId3"/>
    <p:sldLayoutId id="2147487354" r:id="rId4"/>
    <p:sldLayoutId id="2147487355" r:id="rId5"/>
    <p:sldLayoutId id="2147487356" r:id="rId6"/>
    <p:sldLayoutId id="2147487357" r:id="rId7"/>
    <p:sldLayoutId id="2147487358" r:id="rId8"/>
    <p:sldLayoutId id="2147487359" r:id="rId9"/>
    <p:sldLayoutId id="2147487360" r:id="rId10"/>
    <p:sldLayoutId id="214748736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7363" r:id="rId1"/>
    <p:sldLayoutId id="2147487364" r:id="rId2"/>
    <p:sldLayoutId id="2147487365" r:id="rId3"/>
    <p:sldLayoutId id="2147487366" r:id="rId4"/>
    <p:sldLayoutId id="2147487367" r:id="rId5"/>
    <p:sldLayoutId id="2147487368" r:id="rId6"/>
    <p:sldLayoutId id="2147487369" r:id="rId7"/>
    <p:sldLayoutId id="2147487370" r:id="rId8"/>
    <p:sldLayoutId id="2147487371" r:id="rId9"/>
    <p:sldLayoutId id="2147487372" r:id="rId10"/>
    <p:sldLayoutId id="21474873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6628" name="Group 4"/>
          <p:cNvGrpSpPr>
            <a:grpSpLocks/>
          </p:cNvGrpSpPr>
          <p:nvPr/>
        </p:nvGrpSpPr>
        <p:grpSpPr bwMode="auto">
          <a:xfrm>
            <a:off x="0" y="0"/>
            <a:ext cx="1085850" cy="6845300"/>
            <a:chOff x="0" y="0"/>
            <a:chExt cx="684" cy="4312"/>
          </a:xfrm>
        </p:grpSpPr>
        <p:sp>
          <p:nvSpPr>
            <p:cNvPr id="26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6630" name="Group 6"/>
            <p:cNvGrpSpPr>
              <a:grpSpLocks/>
            </p:cNvGrpSpPr>
            <p:nvPr/>
          </p:nvGrpSpPr>
          <p:grpSpPr bwMode="auto">
            <a:xfrm>
              <a:off x="48" y="102"/>
              <a:ext cx="96" cy="4122"/>
              <a:chOff x="48" y="102"/>
              <a:chExt cx="96" cy="4122"/>
            </a:xfrm>
          </p:grpSpPr>
          <p:sp>
            <p:nvSpPr>
              <p:cNvPr id="26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6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7228" r:id="rId1"/>
    <p:sldLayoutId id="2147487229" r:id="rId2"/>
    <p:sldLayoutId id="2147487230" r:id="rId3"/>
    <p:sldLayoutId id="2147487231" r:id="rId4"/>
    <p:sldLayoutId id="2147487232" r:id="rId5"/>
    <p:sldLayoutId id="2147487233" r:id="rId6"/>
    <p:sldLayoutId id="2147487234" r:id="rId7"/>
    <p:sldLayoutId id="2147487235" r:id="rId8"/>
    <p:sldLayoutId id="2147487236" r:id="rId9"/>
    <p:sldLayoutId id="2147487237" r:id="rId10"/>
    <p:sldLayoutId id="214748723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52599E7-B9BA-EB4F-8BA4-88F82C2C7BC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3200400" cy="6858000"/>
            <a:chOff x="0" y="0"/>
            <a:chExt cx="2016" cy="4320"/>
          </a:xfrm>
        </p:grpSpPr>
        <p:sp>
          <p:nvSpPr>
            <p:cNvPr id="39948"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9"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9939"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1"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6"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Arial" pitchFamily="22" charset="0"/>
                <a:ea typeface="+mn-ea"/>
                <a:cs typeface="+mn-cs"/>
              </a:defRPr>
            </a:lvl1pPr>
          </a:lstStyle>
          <a:p>
            <a:pPr>
              <a:defRPr/>
            </a:pPr>
            <a:endParaRPr lang="en-US"/>
          </a:p>
        </p:txBody>
      </p:sp>
      <p:sp>
        <p:nvSpPr>
          <p:cNvPr id="237577"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Arial" pitchFamily="22" charset="0"/>
                <a:ea typeface="+mn-ea"/>
                <a:cs typeface="+mn-cs"/>
              </a:defRPr>
            </a:lvl1pPr>
          </a:lstStyle>
          <a:p>
            <a:pPr>
              <a:defRPr/>
            </a:pPr>
            <a:endParaRPr lang="en-US"/>
          </a:p>
        </p:txBody>
      </p:sp>
      <p:sp>
        <p:nvSpPr>
          <p:cNvPr id="237578" name="Rectangle 1034"/>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chemeClr val="bg1"/>
                </a:solidFill>
              </a:defRPr>
            </a:lvl1pPr>
          </a:lstStyle>
          <a:p>
            <a:pPr>
              <a:defRPr/>
            </a:pPr>
            <a:fld id="{E6C6D291-DBC4-D74F-8C50-704D6F07FA6C}" type="slidenum">
              <a:rPr lang="en-US"/>
              <a:pPr>
                <a:defRPr/>
              </a:pPr>
              <a:t>‹#›</a:t>
            </a:fld>
            <a:endParaRPr lang="en-US"/>
          </a:p>
        </p:txBody>
      </p:sp>
      <p:grpSp>
        <p:nvGrpSpPr>
          <p:cNvPr id="39945" name="Group 1035"/>
          <p:cNvGrpSpPr>
            <a:grpSpLocks/>
          </p:cNvGrpSpPr>
          <p:nvPr/>
        </p:nvGrpSpPr>
        <p:grpSpPr bwMode="auto">
          <a:xfrm>
            <a:off x="228600" y="1981200"/>
            <a:ext cx="7391400" cy="319088"/>
            <a:chOff x="144" y="1248"/>
            <a:chExt cx="4656" cy="201"/>
          </a:xfrm>
        </p:grpSpPr>
        <p:sp>
          <p:nvSpPr>
            <p:cNvPr id="39946"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9947"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7332" r:id="rId1"/>
    <p:sldLayoutId id="2147487250" r:id="rId2"/>
    <p:sldLayoutId id="2147487251" r:id="rId3"/>
    <p:sldLayoutId id="2147487252" r:id="rId4"/>
    <p:sldLayoutId id="2147487253" r:id="rId5"/>
    <p:sldLayoutId id="2147487254" r:id="rId6"/>
    <p:sldLayoutId id="2147487255" r:id="rId7"/>
    <p:sldLayoutId id="2147487256" r:id="rId8"/>
    <p:sldLayoutId id="2147487257" r:id="rId9"/>
    <p:sldLayoutId id="2147487258" r:id="rId10"/>
    <p:sldLayoutId id="214748725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2" charset="0"/>
                <a:ea typeface="+mn-ea"/>
                <a:cs typeface="+mn-cs"/>
              </a:defRPr>
            </a:lvl1pPr>
          </a:lstStyle>
          <a:p>
            <a:pPr>
              <a:defRPr/>
            </a:pPr>
            <a:endParaRPr lang="en-US"/>
          </a:p>
        </p:txBody>
      </p:sp>
      <p:sp>
        <p:nvSpPr>
          <p:cNvPr id="12390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2" charset="0"/>
                <a:ea typeface="+mn-ea"/>
                <a:cs typeface="+mn-cs"/>
              </a:defRPr>
            </a:lvl1pPr>
          </a:lstStyle>
          <a:p>
            <a:pPr>
              <a:defRPr/>
            </a:pPr>
            <a:endParaRPr lang="en-US"/>
          </a:p>
        </p:txBody>
      </p:sp>
      <p:sp>
        <p:nvSpPr>
          <p:cNvPr id="12390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87D71013-F1EA-8F42-9BF7-D7A71A873C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0" r:id="rId1"/>
    <p:sldLayoutId id="2147487261" r:id="rId2"/>
    <p:sldLayoutId id="2147487262" r:id="rId3"/>
    <p:sldLayoutId id="2147487263" r:id="rId4"/>
    <p:sldLayoutId id="2147487264" r:id="rId5"/>
    <p:sldLayoutId id="2147487265" r:id="rId6"/>
    <p:sldLayoutId id="2147487266" r:id="rId7"/>
    <p:sldLayoutId id="2147487267" r:id="rId8"/>
    <p:sldLayoutId id="2147487268" r:id="rId9"/>
    <p:sldLayoutId id="2147487269" r:id="rId10"/>
    <p:sldLayoutId id="21474872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6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22" charset="0"/>
                <a:ea typeface="+mn-ea"/>
                <a:cs typeface="+mn-cs"/>
              </a:defRPr>
            </a:lvl1pPr>
          </a:lstStyle>
          <a:p>
            <a:pPr>
              <a:defRPr/>
            </a:pPr>
            <a:endParaRPr lang="en-US"/>
          </a:p>
        </p:txBody>
      </p:sp>
      <p:sp>
        <p:nvSpPr>
          <p:cNvPr id="1116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22" charset="0"/>
                <a:ea typeface="+mn-ea"/>
                <a:cs typeface="+mn-cs"/>
              </a:defRPr>
            </a:lvl1pPr>
          </a:lstStyle>
          <a:p>
            <a:pPr>
              <a:defRPr/>
            </a:pPr>
            <a:endParaRPr lang="en-US"/>
          </a:p>
        </p:txBody>
      </p:sp>
      <p:sp>
        <p:nvSpPr>
          <p:cNvPr id="1116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6856F05F-420F-9A4B-80A0-8EE76E79FA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1" r:id="rId1"/>
    <p:sldLayoutId id="2147487272" r:id="rId2"/>
    <p:sldLayoutId id="2147487273" r:id="rId3"/>
    <p:sldLayoutId id="2147487274" r:id="rId4"/>
    <p:sldLayoutId id="2147487275" r:id="rId5"/>
    <p:sldLayoutId id="2147487276" r:id="rId6"/>
    <p:sldLayoutId id="2147487277" r:id="rId7"/>
    <p:sldLayoutId id="2147487278" r:id="rId8"/>
    <p:sldLayoutId id="2147487279" r:id="rId9"/>
    <p:sldLayoutId id="2147487280" r:id="rId10"/>
    <p:sldLayoutId id="21474872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1026"/>
          <p:cNvGrpSpPr>
            <a:grpSpLocks/>
          </p:cNvGrpSpPr>
          <p:nvPr/>
        </p:nvGrpSpPr>
        <p:grpSpPr bwMode="auto">
          <a:xfrm>
            <a:off x="3800475" y="1789113"/>
            <a:ext cx="5340350" cy="5056187"/>
            <a:chOff x="2394" y="1127"/>
            <a:chExt cx="3364" cy="3185"/>
          </a:xfrm>
        </p:grpSpPr>
        <p:sp>
          <p:nvSpPr>
            <p:cNvPr id="90115" name="Rectangle 1027"/>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6" name="Oval 1028"/>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17" name="Rectangle 1029"/>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18" name="Freeform 1030"/>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19" name="Rectangle 1031"/>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0" name="Rectangle 1032"/>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1" name="Rectangle 1033"/>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2" name="Rectangle 1034"/>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3" name="Rectangle 1035"/>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24" name="Freeform 1036"/>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5" name="Freeform 1037"/>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6" name="Freeform 1038"/>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pitchFamily="22" charset="0"/>
                <a:ea typeface="+mn-ea"/>
                <a:cs typeface="+mn-cs"/>
              </a:endParaRPr>
            </a:p>
          </p:txBody>
        </p:sp>
        <p:sp>
          <p:nvSpPr>
            <p:cNvPr id="90127" name="Freeform 1039"/>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28" name="Freeform 1040"/>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29" name="Freeform 1041"/>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0" name="Freeform 1042"/>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1" name="Freeform 1043"/>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2" name="Freeform 1044"/>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3" name="Freeform 1045"/>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4" name="Freeform 1046"/>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5" name="Freeform 1047"/>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90136" name="Freeform 1048"/>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7" name="Freeform 1049"/>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8" name="Freeform 1050"/>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39" name="Oval 1051"/>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0" name="Oval 1052"/>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1" name="Oval 1053"/>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2" name="Freeform 1054"/>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3" name="Freeform 1055"/>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90144" name="Rectangle 1056"/>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5" name="Rectangle 1057"/>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pitchFamily="22" charset="0"/>
                <a:ea typeface="+mn-ea"/>
                <a:cs typeface="+mn-cs"/>
              </a:endParaRPr>
            </a:p>
          </p:txBody>
        </p:sp>
        <p:sp>
          <p:nvSpPr>
            <p:cNvPr id="90146" name="AutoShape 1058"/>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pitchFamily="22" charset="0"/>
                <a:ea typeface="+mn-ea"/>
                <a:cs typeface="+mn-cs"/>
              </a:endParaRPr>
            </a:p>
          </p:txBody>
        </p:sp>
        <p:sp>
          <p:nvSpPr>
            <p:cNvPr id="90147" name="Freeform 1059"/>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90148" name="Freeform 1060"/>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grpSp>
      <p:sp>
        <p:nvSpPr>
          <p:cNvPr id="90149" name="Rectangle 106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50" name="Rectangle 106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51" name="Rectangle 1063"/>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22" charset="-52"/>
                <a:ea typeface="+mn-ea"/>
                <a:cs typeface="+mn-cs"/>
              </a:defRPr>
            </a:lvl1pPr>
          </a:lstStyle>
          <a:p>
            <a:pPr>
              <a:defRPr/>
            </a:pPr>
            <a:endParaRPr lang="en-US"/>
          </a:p>
        </p:txBody>
      </p:sp>
      <p:sp>
        <p:nvSpPr>
          <p:cNvPr id="90152" name="Rectangle 1064"/>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22" charset="-52"/>
                <a:ea typeface="+mn-ea"/>
                <a:cs typeface="+mn-cs"/>
              </a:defRPr>
            </a:lvl1pPr>
          </a:lstStyle>
          <a:p>
            <a:pPr>
              <a:defRPr/>
            </a:pPr>
            <a:endParaRPr lang="en-US"/>
          </a:p>
        </p:txBody>
      </p:sp>
      <p:sp>
        <p:nvSpPr>
          <p:cNvPr id="90153" name="Rectangle 1065"/>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7EB324F2-22E4-214C-BEFD-39B2CA0BAC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3"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B9EDC81-DD2C-204D-927D-5296E115AF4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92" r:id="rId1"/>
    <p:sldLayoutId id="2147487293" r:id="rId2"/>
    <p:sldLayoutId id="2147487294" r:id="rId3"/>
    <p:sldLayoutId id="2147487295" r:id="rId4"/>
    <p:sldLayoutId id="2147487296" r:id="rId5"/>
    <p:sldLayoutId id="2147487297" r:id="rId6"/>
    <p:sldLayoutId id="2147487298" r:id="rId7"/>
    <p:sldLayoutId id="2147487299" r:id="rId8"/>
    <p:sldLayoutId id="2147487300" r:id="rId9"/>
    <p:sldLayoutId id="2147487301" r:id="rId10"/>
    <p:sldLayoutId id="21474873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1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01.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jpeg"/><Relationship Id="rId9"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1.jpeg"/><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1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113.xml"/><Relationship Id="rId5" Type="http://schemas.openxmlformats.org/officeDocument/2006/relationships/image" Target="../media/image67.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13.xml"/><Relationship Id="rId5" Type="http://schemas.openxmlformats.org/officeDocument/2006/relationships/image" Target="../media/image67.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113.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63.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63.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4.emf"/><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131.xml"/><Relationship Id="rId5" Type="http://schemas.openxmlformats.org/officeDocument/2006/relationships/image" Target="../media/image79.jpe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44.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118.xml"/><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1.gif"/></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3.gif"/></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8.png"/><Relationship Id="rId7"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68.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7.xml"/><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5.xml"/><Relationship Id="rId1" Type="http://schemas.openxmlformats.org/officeDocument/2006/relationships/themeOverride" Target="../theme/themeOverride2.xml"/><Relationship Id="rId6" Type="http://schemas.openxmlformats.org/officeDocument/2006/relationships/image" Target="../media/image47.emf"/><Relationship Id="rId5" Type="http://schemas.openxmlformats.org/officeDocument/2006/relationships/image" Target="../media/image116.pn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5.xml"/><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6.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119.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47.xml"/><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1.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115.xml"/><Relationship Id="rId4" Type="http://schemas.openxmlformats.org/officeDocument/2006/relationships/image" Target="../media/image127.jpe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3.xml"/><Relationship Id="rId1" Type="http://schemas.openxmlformats.org/officeDocument/2006/relationships/slideLayout" Target="../slideLayouts/slideLayout116.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4.xml"/><Relationship Id="rId1" Type="http://schemas.openxmlformats.org/officeDocument/2006/relationships/slideLayout" Target="../slideLayouts/slideLayout114.xml"/><Relationship Id="rId4" Type="http://schemas.openxmlformats.org/officeDocument/2006/relationships/image" Target="../media/image13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6.xml"/><Relationship Id="rId1" Type="http://schemas.openxmlformats.org/officeDocument/2006/relationships/slideLayout" Target="../slideLayouts/slideLayout166.xml"/><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4800600" y="0"/>
            <a:ext cx="4343400" cy="68580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22" charset="0"/>
              <a:ea typeface="+mn-ea"/>
              <a:cs typeface="+mn-cs"/>
            </a:endParaRPr>
          </a:p>
        </p:txBody>
      </p:sp>
      <p:pic>
        <p:nvPicPr>
          <p:cNvPr id="183298" name="Picture 4" descr="Scroll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8"/>
              </a:srgbClr>
            </a:outerShdw>
          </a:effectLst>
        </p:spPr>
        <p:txBody>
          <a:bodyPr/>
          <a:lstStyle/>
          <a:p>
            <a:pPr eaLnBrk="1" hangingPunct="1">
              <a:defRPr/>
            </a:pPr>
            <a:r>
              <a:rPr lang="en-US" b="1">
                <a:latin typeface="Arial" charset="0"/>
                <a:ea typeface="ＭＳ Ｐゴシック" charset="0"/>
                <a:cs typeface="ＭＳ Ｐゴシック" charset="0"/>
              </a:rPr>
              <a:t>The New Testament Literary Context</a:t>
            </a:r>
            <a:endParaRPr lang="en-US">
              <a:latin typeface="Arial" charset="0"/>
              <a:ea typeface="ＭＳ Ｐゴシック" charset="0"/>
              <a:cs typeface="ＭＳ Ｐゴシック" charset="0"/>
            </a:endParaRPr>
          </a:p>
        </p:txBody>
      </p:sp>
      <p:sp>
        <p:nvSpPr>
          <p:cNvPr id="7" name="Rectangle 3"/>
          <p:cNvSpPr txBox="1">
            <a:spLocks noChangeArrowheads="1"/>
          </p:cNvSpPr>
          <p:nvPr/>
        </p:nvSpPr>
        <p:spPr bwMode="auto">
          <a:xfrm>
            <a:off x="2514600" y="3810000"/>
            <a:ext cx="5029200" cy="1752600"/>
          </a:xfrm>
          <a:prstGeom prst="rect">
            <a:avLst/>
          </a:prstGeom>
          <a:noFill/>
          <a:ln w="9525">
            <a:noFill/>
            <a:miter lim="800000"/>
            <a:headEnd/>
            <a:tailEnd/>
          </a:ln>
          <a:effectLst>
            <a:outerShdw blurRad="63500" dist="57501" dir="1676261"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rgbClr val="86D1EC"/>
              </a:buClr>
              <a:buSzPct val="90000"/>
              <a:buFont typeface="Wingdings" charset="0"/>
              <a:buNone/>
              <a:defRPr/>
            </a:pPr>
            <a:r>
              <a:rPr lang="en-US" sz="3600" b="1" i="1">
                <a:solidFill>
                  <a:srgbClr val="FFFFFF"/>
                </a:solidFill>
                <a:effectLst>
                  <a:outerShdw blurRad="38100" dist="38100" dir="2700000" algn="tl">
                    <a:srgbClr val="000000"/>
                  </a:outerShdw>
                </a:effectLst>
              </a:rPr>
              <a:t>Primary Sources to Understand the </a:t>
            </a:r>
            <a:br>
              <a:rPr lang="en-US" sz="3600" b="1" i="1">
                <a:solidFill>
                  <a:srgbClr val="FFFFFF"/>
                </a:solidFill>
                <a:effectLst>
                  <a:outerShdw blurRad="38100" dist="38100" dir="2700000" algn="tl">
                    <a:srgbClr val="000000"/>
                  </a:outerShdw>
                </a:effectLst>
              </a:rPr>
            </a:br>
            <a:r>
              <a:rPr lang="en-US" sz="3600" b="1" i="1">
                <a:solidFill>
                  <a:srgbClr val="FFFFFF"/>
                </a:solidFill>
                <a:effectLst>
                  <a:outerShdw blurRad="38100" dist="38100" dir="2700000" algn="tl">
                    <a:srgbClr val="000000"/>
                  </a:outerShdw>
                </a:effectLst>
              </a:rPr>
              <a:t>First Century</a:t>
            </a:r>
          </a:p>
        </p:txBody>
      </p:sp>
      <p:sp>
        <p:nvSpPr>
          <p:cNvPr id="2" name="Rectangle 1">
            <a:extLst>
              <a:ext uri="{FF2B5EF4-FFF2-40B4-BE49-F238E27FC236}">
                <a16:creationId xmlns:a16="http://schemas.microsoft.com/office/drawing/2014/main" id="{836B1386-4CDC-1A4D-F6F6-EBA95F4227C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Jewish Writings</a:t>
            </a:r>
          </a:p>
        </p:txBody>
      </p:sp>
      <p:pic>
        <p:nvPicPr>
          <p:cNvPr id="201730" name="Picture 4"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9883" r="20349" b="2184"/>
          <a:stretch>
            <a:fillRect/>
          </a:stretch>
        </p:blipFill>
        <p:spPr bwMode="auto">
          <a:xfrm>
            <a:off x="0" y="1600200"/>
            <a:ext cx="9144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Text Box 5"/>
          <p:cNvSpPr txBox="1">
            <a:spLocks noChangeArrowheads="1"/>
          </p:cNvSpPr>
          <p:nvPr/>
        </p:nvSpPr>
        <p:spPr bwMode="auto">
          <a:xfrm>
            <a:off x="6705600" y="5486400"/>
            <a:ext cx="22304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The Book of Psalms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mmitofJebelMusa(Mt sinai)"/>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25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ChangeArrowheads="1"/>
          </p:cNvSpPr>
          <p:nvPr>
            <p:ph type="title"/>
          </p:nvPr>
        </p:nvSpPr>
        <p:spPr>
          <a:xfrm>
            <a:off x="228600" y="5715000"/>
            <a:ext cx="8915400" cy="838200"/>
          </a:xfrm>
        </p:spPr>
        <p:txBody>
          <a:bodyPr/>
          <a:lstStyle/>
          <a:p>
            <a:pPr eaLnBrk="1" hangingPunct="1">
              <a:defRPr/>
            </a:pPr>
            <a:r>
              <a:rPr lang="en-US" sz="3600" b="1">
                <a:latin typeface="Arial" charset="0"/>
                <a:ea typeface="ＭＳ Ｐゴシック" charset="0"/>
                <a:cs typeface="ＭＳ Ｐゴシック" charset="0"/>
              </a:rPr>
              <a:t>We have no Hebrew writings today that existed before Mt. Sinai (1445 </a:t>
            </a:r>
            <a:r>
              <a:rPr lang="en-US" sz="3200" b="1">
                <a:latin typeface="Arial" charset="0"/>
                <a:ea typeface="ＭＳ Ｐゴシック" charset="0"/>
                <a:cs typeface="ＭＳ Ｐゴシック" charset="0"/>
              </a:rPr>
              <a:t>BC</a:t>
            </a:r>
            <a:r>
              <a:rPr lang="en-US" sz="3600" b="1">
                <a:latin typeface="Arial" charset="0"/>
                <a:ea typeface="ＭＳ Ｐゴシック" charset="0"/>
                <a:cs typeface="ＭＳ Ｐゴシック" charset="0"/>
              </a:rPr>
              <a:t>)</a:t>
            </a:r>
          </a:p>
        </p:txBody>
      </p:sp>
      <p:sp>
        <p:nvSpPr>
          <p:cNvPr id="203779" name="AutoShape 5"/>
          <p:cNvSpPr>
            <a:spLocks noChangeArrowheads="1"/>
          </p:cNvSpPr>
          <p:nvPr/>
        </p:nvSpPr>
        <p:spPr bwMode="auto">
          <a:xfrm rot="1882380">
            <a:off x="1708150" y="1065213"/>
            <a:ext cx="1430338" cy="779462"/>
          </a:xfrm>
          <a:prstGeom prst="chevron">
            <a:avLst>
              <a:gd name="adj" fmla="val 8859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90600" y="277813"/>
            <a:ext cx="7391400" cy="1143000"/>
          </a:xfrm>
        </p:spPr>
        <p:txBody>
          <a:bodyPr/>
          <a:lstStyle/>
          <a:p>
            <a:pPr eaLnBrk="1" hangingPunct="1">
              <a:defRPr/>
            </a:pPr>
            <a:r>
              <a:rPr lang="en-US" sz="4000">
                <a:latin typeface="Arial" charset="0"/>
                <a:ea typeface="ＭＳ Ｐゴシック" charset="0"/>
                <a:cs typeface="ＭＳ Ｐゴシック" charset="0"/>
              </a:rPr>
              <a:t>Jewish Primary Sources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Began at the Tabernacle</a:t>
            </a:r>
          </a:p>
        </p:txBody>
      </p:sp>
      <p:pic>
        <p:nvPicPr>
          <p:cNvPr id="205826" name="Picture 4"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536700"/>
            <a:ext cx="742315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5"/>
          <p:cNvSpPr>
            <a:spLocks noChangeArrowheads="1"/>
          </p:cNvSpPr>
          <p:nvPr/>
        </p:nvSpPr>
        <p:spPr bwMode="auto">
          <a:xfrm>
            <a:off x="3276600" y="1447800"/>
            <a:ext cx="152400" cy="5410200"/>
          </a:xfrm>
          <a:prstGeom prst="rect">
            <a:avLst/>
          </a:prstGeom>
          <a:solidFill>
            <a:schemeClr val="bg2"/>
          </a:solidFill>
          <a:ln w="9525">
            <a:solidFill>
              <a:schemeClr val="tx1"/>
            </a:solidFill>
            <a:miter lim="800000"/>
            <a:headEnd/>
            <a:tailEnd/>
          </a:ln>
        </p:spPr>
        <p:txBody>
          <a:bodyPr wrap="none"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Rectangle 3"/>
          <p:cNvSpPr>
            <a:spLocks noChangeArrowheads="1"/>
          </p:cNvSpPr>
          <p:nvPr/>
        </p:nvSpPr>
        <p:spPr bwMode="auto">
          <a:xfrm>
            <a:off x="0" y="161552"/>
            <a:ext cx="9144000" cy="1183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Dates show time of writing and works appear in </a:t>
            </a:r>
            <a:r>
              <a:rPr lang="en-US" altLang="zh-CN" b="1" i="1">
                <a:solidFill>
                  <a:srgbClr val="FFFFFF"/>
                </a:solidFill>
                <a:cs typeface="Arial" charset="0"/>
              </a:rPr>
              <a:t>italics</a:t>
            </a:r>
            <a:r>
              <a:rPr lang="en-US" altLang="zh-CN" b="1">
                <a:solidFill>
                  <a:srgbClr val="FFFFFF"/>
                </a:solidFill>
                <a:cs typeface="Arial"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400	300	200	100	</a:t>
            </a:r>
            <a:r>
              <a:rPr lang="en-US" altLang="zh-CN" sz="1400" b="1" u="sng">
                <a:solidFill>
                  <a:srgbClr val="FFFFFF"/>
                </a:solidFill>
                <a:cs typeface="Arial" charset="0"/>
              </a:rPr>
              <a:t>BC/AD</a:t>
            </a:r>
            <a:r>
              <a:rPr lang="en-US" altLang="zh-CN" b="1" u="sng">
                <a:solidFill>
                  <a:srgbClr val="FFFFFF"/>
                </a:solidFill>
                <a:cs typeface="Arial" charset="0"/>
              </a:rPr>
              <a:t>	100	200	300		400		500	   600      700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GREEK</a:t>
            </a:r>
            <a:r>
              <a:rPr lang="en-US" altLang="zh-CN" b="1">
                <a:solidFill>
                  <a:srgbClr val="FFFFFF"/>
                </a:solidFill>
                <a:cs typeface="Arial" charset="0"/>
              </a:rPr>
              <a:t>	   </a:t>
            </a:r>
            <a:r>
              <a:rPr lang="en-US" altLang="zh-CN" b="1" i="1">
                <a:solidFill>
                  <a:srgbClr val="FFFFFF"/>
                </a:solidFill>
                <a:cs typeface="Arial" charset="0"/>
              </a:rPr>
              <a:t>LXX</a:t>
            </a:r>
            <a:r>
              <a:rPr lang="en-US" altLang="zh-CN" b="1">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t>
            </a:r>
            <a:r>
              <a:rPr lang="en-US" altLang="zh-CN" sz="1200" b="1">
                <a:solidFill>
                  <a:srgbClr val="FFFFFF"/>
                </a:solidFill>
                <a:cs typeface="Arial" charset="0"/>
              </a:rPr>
              <a:t>(Greek OT)	</a:t>
            </a:r>
            <a:r>
              <a:rPr lang="en-US" altLang="zh-CN" b="1">
                <a:solidFill>
                  <a:srgbClr val="FFFFFF"/>
                </a:solidFill>
                <a:cs typeface="Arial" charset="0"/>
              </a:rPr>
              <a:t>	</a:t>
            </a:r>
            <a:r>
              <a:rPr lang="en-US" altLang="zh-CN" sz="1200" b="1">
                <a:solidFill>
                  <a:srgbClr val="FFFFFF"/>
                </a:solidFill>
                <a:cs typeface="Arial" charset="0"/>
              </a:rPr>
              <a:t>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Polybius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Diodorus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Strabo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Plutarch</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Hermetica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Philo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JEWISH</a:t>
            </a:r>
            <a:r>
              <a:rPr lang="en-US" altLang="zh-CN" b="1">
                <a:solidFill>
                  <a:srgbClr val="FFFFFF"/>
                </a:solidFill>
                <a:cs typeface="Arial" charset="0"/>
              </a:rPr>
              <a:t>					</a:t>
            </a:r>
            <a:r>
              <a:rPr lang="en-US" altLang="zh-CN" sz="2400" b="1" baseline="30000">
                <a:solidFill>
                  <a:srgbClr val="FFFFFF"/>
                </a:solidFill>
                <a:cs typeface="Arial" charset="0"/>
              </a:rPr>
              <a:t>(Jewish/Greek)</a:t>
            </a:r>
            <a:r>
              <a:rPr lang="en-US" altLang="zh-CN" b="1">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solidFill>
                  <a:srgbClr val="FFFFFF"/>
                </a:solidFill>
                <a:cs typeface="Arial" charset="0"/>
              </a:rPr>
              <a:t>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a:solidFill>
                  <a:srgbClr val="FFFFFF"/>
                </a:solidFill>
                <a:cs typeface="Arial" charset="0"/>
              </a:rPr>
              <a:t>OT</a:t>
            </a:r>
            <a:r>
              <a:rPr lang="en-US" altLang="zh-CN" b="1">
                <a:solidFill>
                  <a:srgbClr val="FFFFFF"/>
                </a:solidFill>
                <a:cs typeface="Arial" charset="0"/>
              </a:rPr>
              <a:t>					</a:t>
            </a:r>
            <a:r>
              <a:rPr lang="en-US" altLang="zh-CN" sz="1400" b="1">
                <a:solidFill>
                  <a:srgbClr val="FFFFFF"/>
                </a:solidFill>
                <a:cs typeface="Arial" charset="0"/>
              </a:rPr>
              <a:t>Jamnia</a:t>
            </a:r>
            <a:r>
              <a:rPr lang="en-US" altLang="zh-CN" b="1">
                <a:solidFill>
                  <a:srgbClr val="FFFFFF"/>
                </a:solidFill>
                <a:cs typeface="Arial" charset="0"/>
              </a:rPr>
              <a:t> "</a:t>
            </a:r>
            <a:r>
              <a:rPr lang="en-US" altLang="zh-CN" sz="1400" b="1">
                <a:solidFill>
                  <a:srgbClr val="FFFFFF"/>
                </a:solidFill>
                <a:cs typeface="Arial" charset="0"/>
              </a:rPr>
              <a:t>Council"</a:t>
            </a:r>
            <a:r>
              <a:rPr lang="en-US" altLang="zh-CN" b="1">
                <a:solidFill>
                  <a:srgbClr val="FFFFFF"/>
                </a:solidFill>
                <a:cs typeface="Arial" charset="0"/>
              </a:rPr>
              <a:t> 							</a:t>
            </a:r>
            <a:r>
              <a:rPr lang="en-US" altLang="zh-CN" b="1" i="1">
                <a:solidFill>
                  <a:srgbClr val="FFFFFF"/>
                </a:solidFill>
                <a:cs typeface="Arial" charset="0"/>
              </a:rPr>
              <a:t>MT</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solidFill>
                  <a:srgbClr val="FFFFFF"/>
                </a:solidFill>
                <a:cs typeface="Arial" charset="0"/>
              </a:rPr>
              <a:t>(completed)</a:t>
            </a:r>
            <a:r>
              <a:rPr lang="en-US" altLang="zh-CN" b="1">
                <a:solidFill>
                  <a:srgbClr val="FFFFFF"/>
                </a:solidFill>
                <a:cs typeface="Arial" charset="0"/>
              </a:rPr>
              <a:t>	  				</a:t>
            </a:r>
            <a:r>
              <a:rPr lang="en-US" altLang="zh-CN" sz="1400" b="1">
                <a:solidFill>
                  <a:srgbClr val="FFFFFF"/>
                </a:solidFill>
                <a:cs typeface="Arial" charset="0"/>
              </a:rPr>
              <a:t>								 600-1000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------OT Apocrypha-----</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Pseudepigrapha -------(some extended to 7th century)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Dead Sea Scrolls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Rabbinic Literature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 Midrash (oral tradition)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a:t>
            </a:r>
            <a:r>
              <a:rPr lang="en-US" altLang="zh-CN" sz="1400" b="1" i="1">
                <a:solidFill>
                  <a:srgbClr val="FFFFFF"/>
                </a:solidFill>
                <a:cs typeface="Arial" charset="0"/>
              </a:rPr>
              <a:t>Talmud</a:t>
            </a:r>
            <a:r>
              <a:rPr lang="en-US" altLang="zh-CN" sz="1400" b="1">
                <a:solidFill>
                  <a:srgbClr val="FFFFFF"/>
                </a:solidFill>
                <a:cs typeface="Arial" charset="0"/>
              </a:rPr>
              <a:t>  = </a:t>
            </a:r>
            <a:r>
              <a:rPr lang="en-US" altLang="zh-CN" sz="1400" b="1" i="1">
                <a:solidFill>
                  <a:srgbClr val="FFFFFF"/>
                </a:solidFill>
                <a:cs typeface="Arial" charset="0"/>
              </a:rPr>
              <a:t>Mishnah</a:t>
            </a:r>
            <a:r>
              <a:rPr lang="en-US" altLang="zh-CN" sz="1400" b="1">
                <a:solidFill>
                  <a:srgbClr val="FFFFFF"/>
                </a:solidFill>
                <a:cs typeface="Arial" charset="0"/>
              </a:rPr>
              <a:t> 200 + </a:t>
            </a:r>
            <a:r>
              <a:rPr lang="en-US" altLang="zh-CN" sz="1400" b="1" i="1">
                <a:solidFill>
                  <a:srgbClr val="FFFFFF"/>
                </a:solidFill>
                <a:cs typeface="Arial" charset="0"/>
              </a:rPr>
              <a:t>Gemara</a:t>
            </a:r>
            <a:r>
              <a:rPr lang="en-US" altLang="zh-CN" sz="1400" b="1">
                <a:solidFill>
                  <a:srgbClr val="FFFFFF"/>
                </a:solidFill>
                <a:cs typeface="Arial" charset="0"/>
              </a:rPr>
              <a:t> 500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 Tosefta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Josephus</a:t>
            </a:r>
            <a:r>
              <a:rPr lang="en-US" altLang="zh-CN" sz="1200" b="1">
                <a:solidFill>
                  <a:srgbClr val="FFFFFF"/>
                </a:solidFill>
                <a:cs typeface="Arial" charset="0"/>
              </a:rPr>
              <a:t> 77-94</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ROMAN</a:t>
            </a:r>
            <a:r>
              <a:rPr lang="en-US" altLang="zh-CN" sz="1200" b="1">
                <a:solidFill>
                  <a:srgbClr val="FFFFFF"/>
                </a:solidFill>
                <a:cs typeface="Arial" charset="0"/>
              </a:rPr>
              <a:t>					 (Jew writing for Rome)</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Cicero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Livy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Pliny</a:t>
            </a:r>
            <a:r>
              <a:rPr lang="en-US" altLang="zh-CN" sz="1200" b="1">
                <a:solidFill>
                  <a:srgbClr val="FFFFFF"/>
                </a:solidFill>
                <a:cs typeface="Arial" charset="0"/>
              </a:rPr>
              <a:t> 113</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Tacitus</a:t>
            </a:r>
            <a:r>
              <a:rPr lang="en-US" altLang="zh-CN" sz="1200" b="1">
                <a:solidFill>
                  <a:srgbClr val="FFFFFF"/>
                </a:solidFill>
                <a:cs typeface="Arial" charset="0"/>
              </a:rPr>
              <a:t> 115</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CHRISTIAN</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t>
            </a:r>
            <a:r>
              <a:rPr lang="en-US" altLang="zh-CN" b="1" i="1">
                <a:solidFill>
                  <a:srgbClr val="FFFFFF"/>
                </a:solidFill>
                <a:cs typeface="Arial" charset="0"/>
              </a:rPr>
              <a:t>New Testament</a:t>
            </a:r>
            <a:r>
              <a:rPr lang="en-US" altLang="zh-CN" b="1">
                <a:solidFill>
                  <a:srgbClr val="FFFFFF"/>
                </a:solidFill>
                <a:cs typeface="Arial" charset="0"/>
              </a:rPr>
              <a:t>  </a:t>
            </a:r>
            <a:r>
              <a:rPr lang="en-US" altLang="zh-CN" sz="1200" b="1">
                <a:solidFill>
                  <a:srgbClr val="FFFFFF"/>
                </a:solidFill>
                <a:cs typeface="Arial" charset="0"/>
              </a:rPr>
              <a:t>40s-95</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Apostolic Fathers</a:t>
            </a:r>
            <a:r>
              <a:rPr lang="en-US" altLang="zh-CN" sz="1200" b="1">
                <a:solidFill>
                  <a:srgbClr val="FFFFFF"/>
                </a:solidFill>
                <a:cs typeface="Arial" charset="0"/>
              </a:rPr>
              <a:t> 95-150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Most notable:</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Didache</a:t>
            </a:r>
            <a:r>
              <a:rPr lang="en-US" altLang="zh-CN" sz="1200" b="1">
                <a:solidFill>
                  <a:srgbClr val="FFFFFF"/>
                </a:solidFill>
                <a:cs typeface="Arial" charset="0"/>
              </a:rPr>
              <a:t> 95-120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Epistle of Barnabas</a:t>
            </a:r>
            <a:r>
              <a:rPr lang="en-US" altLang="zh-CN" sz="1200" b="1">
                <a:solidFill>
                  <a:srgbClr val="FFFFFF"/>
                </a:solidFill>
                <a:cs typeface="Arial" charset="0"/>
              </a:rPr>
              <a:t> 70-132</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sz="1400" b="1" i="1">
                <a:solidFill>
                  <a:srgbClr val="FFFFFF"/>
                </a:solidFill>
                <a:cs typeface="Arial" charset="0"/>
              </a:rPr>
              <a:t>Nag Hammadi Codices</a:t>
            </a:r>
            <a:r>
              <a:rPr lang="en-US" altLang="zh-CN" sz="1400" b="1">
                <a:solidFill>
                  <a:srgbClr val="FFFFFF"/>
                </a:solidFill>
                <a:cs typeface="Arial" charset="0"/>
              </a:rPr>
              <a:t> (Gnostic)</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a:t>
            </a:r>
            <a:r>
              <a:rPr lang="en-US" altLang="zh-CN" b="1">
                <a:solidFill>
                  <a:srgbClr val="FFFFFF"/>
                </a:solidFill>
                <a:cs typeface="Arial" charset="0"/>
              </a:rPr>
              <a:t>	• </a:t>
            </a:r>
            <a:r>
              <a:rPr lang="en-US" altLang="zh-CN" sz="1400" b="1" i="1">
                <a:solidFill>
                  <a:srgbClr val="FFFFFF"/>
                </a:solidFill>
                <a:cs typeface="Arial" charset="0"/>
              </a:rPr>
              <a:t>Gospel of Thomas</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MISCELLANEOUS</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Select Papyri</a:t>
            </a:r>
            <a:r>
              <a:rPr lang="en-US" altLang="zh-CN" b="1">
                <a:solidFill>
                  <a:srgbClr val="FFFFFF"/>
                </a:solidFill>
                <a:cs typeface="Arial" charset="0"/>
              </a:rPr>
              <a:t> --------------------------------------------</a:t>
            </a:r>
          </a:p>
        </p:txBody>
      </p:sp>
      <p:sp>
        <p:nvSpPr>
          <p:cNvPr id="20787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20787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457200" y="-52536"/>
            <a:ext cx="8229600" cy="457200"/>
          </a:xfrm>
        </p:spPr>
        <p:txBody>
          <a:bodyPr/>
          <a:lstStyle/>
          <a:p>
            <a:pPr eaLnBrk="1" hangingPunct="1">
              <a:defRPr/>
            </a:pPr>
            <a:r>
              <a:rPr lang="en-US" altLang="zh-CN" sz="2800" b="1">
                <a:solidFill>
                  <a:schemeClr val="tx1"/>
                </a:solidFill>
                <a:effectLst/>
                <a:latin typeface="Arial" charset="0"/>
                <a:ea typeface="Arial" charset="0"/>
                <a:cs typeface="Arial" charset="0"/>
              </a:rPr>
              <a:t>Chronological Literature Chart</a:t>
            </a:r>
            <a:endParaRPr lang="en-US" b="1">
              <a:latin typeface="Arial" charset="0"/>
              <a:ea typeface="Arial"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209923" name="Picture 5"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6"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9925"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09926"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211971"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2"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11973"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11974" name="Text Box 7"/>
          <p:cNvSpPr txBox="1">
            <a:spLocks noChangeArrowheads="1"/>
          </p:cNvSpPr>
          <p:nvPr/>
        </p:nvSpPr>
        <p:spPr bwMode="auto">
          <a:xfrm>
            <a:off x="3657600" y="2209800"/>
            <a:ext cx="5486400" cy="2554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t>Matthew 5:17 "Do not think that I have come to abolish the </a:t>
            </a:r>
            <a:r>
              <a:rPr lang="en-US" sz="3200" b="1">
                <a:solidFill>
                  <a:srgbClr val="FFFF00"/>
                </a:solidFill>
              </a:rPr>
              <a:t>Law </a:t>
            </a:r>
            <a:r>
              <a:rPr lang="en-US" sz="3200" b="1"/>
              <a:t>or the </a:t>
            </a:r>
            <a:r>
              <a:rPr lang="en-US" sz="3200" b="1">
                <a:solidFill>
                  <a:srgbClr val="FFFF00"/>
                </a:solidFill>
              </a:rPr>
              <a:t>Prophets</a:t>
            </a:r>
            <a:r>
              <a:rPr lang="en-US" sz="3200" b="1"/>
              <a:t>; </a:t>
            </a:r>
          </a:p>
          <a:p>
            <a:r>
              <a:rPr lang="en-US" sz="3200" b="1"/>
              <a:t>I have not come to abolish them but to fulfill them.</a:t>
            </a:r>
            <a:r>
              <a:rPr lang="en-US" altLang="ja-JP" sz="3200" b="1"/>
              <a:t>"</a:t>
            </a:r>
            <a:endParaRPr lang="en-US" sz="3200" b="1"/>
          </a:p>
        </p:txBody>
      </p:sp>
      <p:sp>
        <p:nvSpPr>
          <p:cNvPr id="211975"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211976"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1977"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ru-RU"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214019"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0"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14021" name="Text Box 6"/>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a:t>
            </a:r>
          </a:p>
        </p:txBody>
      </p:sp>
      <p:sp>
        <p:nvSpPr>
          <p:cNvPr id="214022"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cs typeface="Arial" charset="0"/>
              </a:rPr>
              <a:t>Luke 24:44 </a:t>
            </a:r>
            <a:r>
              <a:rPr lang="en-US" altLang="ja-JP" sz="3200" b="1">
                <a:cs typeface="Arial" charset="0"/>
              </a:rPr>
              <a:t>"</a:t>
            </a:r>
            <a:r>
              <a:rPr lang="en-US" sz="3200" b="1">
                <a:cs typeface="Arial" charset="0"/>
              </a:rPr>
              <a:t>… everything written about me in the </a:t>
            </a:r>
            <a:r>
              <a:rPr lang="en-US" sz="3200" b="1">
                <a:solidFill>
                  <a:srgbClr val="FFFF00"/>
                </a:solidFill>
                <a:cs typeface="Arial" charset="0"/>
              </a:rPr>
              <a:t>Law</a:t>
            </a:r>
            <a:r>
              <a:rPr lang="en-US" sz="3200" b="1">
                <a:cs typeface="Arial" charset="0"/>
              </a:rPr>
              <a:t> of Moses and the </a:t>
            </a:r>
            <a:r>
              <a:rPr lang="en-US" sz="3200" b="1">
                <a:solidFill>
                  <a:srgbClr val="FFFF00"/>
                </a:solidFill>
                <a:cs typeface="Arial" charset="0"/>
              </a:rPr>
              <a:t>Prophets</a:t>
            </a:r>
            <a:r>
              <a:rPr lang="en-US" sz="3200" b="1">
                <a:cs typeface="Arial" charset="0"/>
              </a:rPr>
              <a:t> and the </a:t>
            </a:r>
            <a:r>
              <a:rPr lang="en-US" sz="3200" b="1">
                <a:solidFill>
                  <a:srgbClr val="FFFF00"/>
                </a:solidFill>
                <a:cs typeface="Arial" charset="0"/>
              </a:rPr>
              <a:t>Psalms</a:t>
            </a:r>
            <a:r>
              <a:rPr lang="en-US" sz="3200" b="1">
                <a:cs typeface="Arial" charset="0"/>
              </a:rPr>
              <a:t> must be fulfilled.</a:t>
            </a:r>
            <a:r>
              <a:rPr lang="en-US" altLang="ja-JP" sz="3200" b="1">
                <a:cs typeface="Arial" charset="0"/>
              </a:rPr>
              <a:t>"</a:t>
            </a:r>
            <a:endParaRPr lang="en-US" sz="3200" b="1">
              <a:cs typeface="Arial" charset="0"/>
            </a:endParaRPr>
          </a:p>
        </p:txBody>
      </p:sp>
      <p:sp>
        <p:nvSpPr>
          <p:cNvPr id="214023"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214024"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9 at 2.55.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pic>
        <p:nvPicPr>
          <p:cNvPr id="216065" name="Picture 5" descr="ishscrl"/>
          <p:cNvPicPr>
            <a:picLocks noChangeAspect="1" noChangeArrowheads="1"/>
          </p:cNvPicPr>
          <p:nvPr/>
        </p:nvPicPr>
        <p:blipFill>
          <a:blip r:embed="rId4">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a:latin typeface="Arial" charset="0"/>
                <a:ea typeface="SimSun" charset="0"/>
                <a:cs typeface="SimSun" charset="0"/>
              </a:rPr>
              <a:t>1.	</a:t>
            </a:r>
            <a:r>
              <a:rPr lang="en-US" altLang="zh-CN" sz="4000" u="sng">
                <a:latin typeface="Arial" charset="0"/>
                <a:ea typeface="SimSun" charset="0"/>
                <a:cs typeface="SimSun" charset="0"/>
              </a:rPr>
              <a:t>Hebrew</a:t>
            </a:r>
            <a:r>
              <a:rPr lang="en-US" altLang="zh-CN" sz="4000">
                <a:latin typeface="Arial" charset="0"/>
                <a:ea typeface="SimSun" charset="0"/>
                <a:cs typeface="SimSun" charset="0"/>
              </a:rPr>
              <a:t>:   The Masoretic Text (MT)</a:t>
            </a:r>
            <a:endParaRPr lang="en-US" sz="400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(1500 </a:t>
            </a:r>
            <a:r>
              <a:rPr lang="en-US" sz="2000">
                <a:latin typeface="Arial" charset="0"/>
                <a:ea typeface="ＭＳ Ｐゴシック" charset="0"/>
              </a:rPr>
              <a:t>BC – AD</a:t>
            </a:r>
            <a:r>
              <a:rPr lang="en-US">
                <a:latin typeface="Arial" charset="0"/>
                <a:ea typeface="ＭＳ Ｐゴシック" charset="0"/>
              </a:rPr>
              <a:t> 800)</a:t>
            </a:r>
          </a:p>
        </p:txBody>
      </p:sp>
      <p:pic>
        <p:nvPicPr>
          <p:cNvPr id="216068" name="Picture 6"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70" name="Text Box 12"/>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218114"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pic>
        <p:nvPicPr>
          <p:cNvPr id="218115"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3200" b="1" i="1" dirty="0">
                <a:solidFill>
                  <a:schemeClr val="bg1"/>
                </a:solidFill>
                <a:latin typeface="Arial" charset="0"/>
                <a:ea typeface="ＭＳ Ｐゴシック" charset="0"/>
                <a:cs typeface="ＭＳ Ｐゴシック" charset="0"/>
              </a:rPr>
              <a:t>Most Hebrew manuscripts lack vowel pointing.  Both Hebrew and Greek manuscripts often lack space between words too!</a:t>
            </a:r>
            <a:endParaRPr lang="en-US"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26"/>
          <p:cNvSpPr>
            <a:spLocks noGrp="1" noChangeArrowheads="1"/>
          </p:cNvSpPr>
          <p:nvPr>
            <p:ph type="ctrTitle"/>
          </p:nvPr>
        </p:nvSpPr>
        <p:spPr>
          <a:xfrm>
            <a:off x="0" y="1600200"/>
            <a:ext cx="9144000" cy="762000"/>
          </a:xfrm>
        </p:spPr>
        <p:txBody>
          <a:bodyPr/>
          <a:lstStyle/>
          <a:p>
            <a:pPr eaLnBrk="1" hangingPunct="1"/>
            <a:r>
              <a:rPr lang="en-US" sz="3200" b="1" i="1" dirty="0">
                <a:latin typeface="Arial" charset="0"/>
                <a:ea typeface="ＭＳ Ｐゴシック" charset="0"/>
                <a:cs typeface="ＭＳ Ｐゴシック" charset="0"/>
              </a:rPr>
              <a:t>You can read without vowels too!</a:t>
            </a:r>
            <a:endParaRPr lang="en-US" dirty="0">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a:latin typeface="Arial" charset="0"/>
                <a:ea typeface="ＭＳ Ｐゴシック" charset="0"/>
                <a:cs typeface="ＭＳ Ｐゴシック" charset="0"/>
              </a:rPr>
              <a:t>W rrly rd nglsh wtht vwls</a:t>
            </a:r>
            <a:br>
              <a:rPr kumimoji="0" lang="en-US">
                <a:latin typeface="Arial" charset="0"/>
                <a:ea typeface="ＭＳ Ｐゴシック" charset="0"/>
                <a:cs typeface="ＭＳ Ｐゴシック" charset="0"/>
              </a:rPr>
            </a:br>
            <a:r>
              <a:rPr kumimoji="0" lang="en-US">
                <a:latin typeface="Arial" charset="0"/>
                <a:ea typeface="ＭＳ Ｐゴシック" charset="0"/>
                <a:cs typeface="ＭＳ Ｐゴシック" charset="0"/>
              </a:rPr>
              <a:t>bt t s pssbl wth prctc.  t</a:t>
            </a:r>
            <a:r>
              <a:rPr kumimoji="0" lang="fr-FR" altLang="ja-JP">
                <a:latin typeface="Arial" charset="0"/>
                <a:ea typeface="ＭＳ Ｐゴシック" charset="0"/>
                <a:cs typeface="ＭＳ Ｐゴシック" charset="0"/>
              </a:rPr>
              <a:t>'</a:t>
            </a:r>
            <a:r>
              <a:rPr kumimoji="0" lang="en-US">
                <a:latin typeface="Arial" charset="0"/>
                <a:ea typeface="ＭＳ Ｐゴシック" charset="0"/>
                <a:cs typeface="ＭＳ Ｐゴシック" charset="0"/>
              </a:rPr>
              <a:t>s vn fn!</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a:t>We rarely read English without vowels</a:t>
            </a:r>
            <a:br>
              <a:rPr lang="en-US" sz="3200"/>
            </a:br>
            <a:r>
              <a:rPr lang="en-US" sz="3200"/>
              <a:t>but it is possible with practice.  It</a:t>
            </a:r>
            <a:r>
              <a:rPr lang="fr-FR" altLang="ja-JP" sz="3200"/>
              <a:t>'</a:t>
            </a:r>
            <a:r>
              <a:rPr lang="en-US" sz="3200"/>
              <a:t>s even fun!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Marriage Arnold 3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026"/>
          <p:cNvSpPr>
            <a:spLocks noGrp="1" noChangeArrowheads="1"/>
          </p:cNvSpPr>
          <p:nvPr>
            <p:ph type="title"/>
          </p:nvPr>
        </p:nvSpPr>
        <p:spPr>
          <a:xfrm>
            <a:off x="4572000" y="-228600"/>
            <a:ext cx="4419600" cy="2084388"/>
          </a:xfrm>
        </p:spPr>
        <p:txBody>
          <a:bodyPr/>
          <a:lstStyle/>
          <a:p>
            <a:pPr algn="r" eaLnBrk="1" hangingPunct="1">
              <a:defRPr/>
            </a:pPr>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32771" name="Rectangle 1027"/>
          <p:cNvSpPr>
            <a:spLocks noGrp="1" noChangeArrowheads="1"/>
          </p:cNvSpPr>
          <p:nvPr>
            <p:ph type="body" idx="1"/>
          </p:nvPr>
        </p:nvSpPr>
        <p:spPr>
          <a:xfrm>
            <a:off x="4648200" y="1752600"/>
            <a:ext cx="4495800" cy="3921125"/>
          </a:xfrm>
        </p:spPr>
        <p:txBody>
          <a:bodyPr/>
          <a:lstStyle/>
          <a:p>
            <a:pPr algn="r" eaLnBrk="1" hangingPunct="1">
              <a:lnSpc>
                <a:spcPct val="90000"/>
              </a:lnSpc>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a:t>
            </a:r>
            <a:r>
              <a:rPr lang="fr-FR" altLang="ja-JP"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love for the church (Eph. 5)</a:t>
            </a:r>
          </a:p>
          <a:p>
            <a:pPr algn="r" eaLnBrk="1" hangingPunct="1">
              <a:lnSpc>
                <a:spcPct val="90000"/>
              </a:lnSpc>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The order of marriage customs parallels church eschatology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7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2771">
                                            <p:txEl>
                                              <p:pRg st="1" end="1"/>
                                            </p:txEl>
                                          </p:spTgt>
                                        </p:tgtEl>
                                        <p:attrNameLst>
                                          <p:attrName>style.visibility</p:attrName>
                                        </p:attrNameLst>
                                      </p:cBhvr>
                                      <p:to>
                                        <p:strVal val="visible"/>
                                      </p:to>
                                    </p:set>
                                    <p:anim calcmode="lin" valueType="num">
                                      <p:cBhvr>
                                        <p:cTn id="14" dur="5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77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7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09 at 3.00.30 PM.png"/>
          <p:cNvPicPr>
            <a:picLocks noChangeAspect="1"/>
          </p:cNvPicPr>
          <p:nvPr/>
        </p:nvPicPr>
        <p:blipFill rotWithShape="1">
          <a:blip r:embed="rId3">
            <a:extLst>
              <a:ext uri="{28A0092B-C50C-407E-A947-70E740481C1C}">
                <a14:useLocalDpi xmlns:a14="http://schemas.microsoft.com/office/drawing/2010/main" val="0"/>
              </a:ext>
            </a:extLst>
          </a:blip>
          <a:srcRect t="3566"/>
          <a:stretch/>
        </p:blipFill>
        <p:spPr>
          <a:xfrm>
            <a:off x="-1" y="5791200"/>
            <a:ext cx="6673441" cy="1022176"/>
          </a:xfrm>
          <a:prstGeom prst="rect">
            <a:avLst/>
          </a:prstGeom>
        </p:spPr>
      </p:pic>
      <p:pic>
        <p:nvPicPr>
          <p:cNvPr id="222209" name="Picture 1026" descr="ishscrl"/>
          <p:cNvPicPr>
            <a:picLocks noChangeAspect="1" noChangeArrowheads="1"/>
          </p:cNvPicPr>
          <p:nvPr/>
        </p:nvPicPr>
        <p:blipFill>
          <a:blip r:embed="rId4">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1027"/>
          <p:cNvSpPr>
            <a:spLocks noGrp="1" noChangeArrowheads="1"/>
          </p:cNvSpPr>
          <p:nvPr>
            <p:ph type="title"/>
          </p:nvPr>
        </p:nvSpPr>
        <p:spPr>
          <a:xfrm>
            <a:off x="0" y="125413"/>
            <a:ext cx="9144000" cy="1143000"/>
          </a:xfrm>
        </p:spPr>
        <p:txBody>
          <a:bodyPr/>
          <a:lstStyle/>
          <a:p>
            <a:pPr eaLnBrk="1" hangingPunct="1">
              <a:defRPr/>
            </a:pPr>
            <a:r>
              <a:rPr lang="en-US" altLang="zh-CN" sz="4000">
                <a:latin typeface="Arial" charset="0"/>
                <a:ea typeface="SimSun" charset="0"/>
                <a:cs typeface="SimSun" charset="0"/>
              </a:rPr>
              <a:t>1.	</a:t>
            </a:r>
            <a:r>
              <a:rPr lang="en-US" altLang="zh-CN" sz="4000" u="sng">
                <a:latin typeface="Arial" charset="0"/>
                <a:ea typeface="SimSun" charset="0"/>
                <a:cs typeface="SimSun" charset="0"/>
              </a:rPr>
              <a:t>Hebrew</a:t>
            </a:r>
            <a:r>
              <a:rPr lang="en-US" altLang="zh-CN" sz="4000">
                <a:latin typeface="Arial" charset="0"/>
                <a:ea typeface="SimSun" charset="0"/>
                <a:cs typeface="SimSun" charset="0"/>
              </a:rPr>
              <a:t>:   The Masoretic Text (MT)</a:t>
            </a:r>
            <a:endParaRPr lang="en-US" sz="4000">
              <a:latin typeface="Arial" charset="0"/>
              <a:ea typeface="ＭＳ Ｐゴシック" charset="0"/>
              <a:cs typeface="ＭＳ Ｐゴシック" charset="0"/>
            </a:endParaRPr>
          </a:p>
        </p:txBody>
      </p:sp>
      <p:sp>
        <p:nvSpPr>
          <p:cNvPr id="451588" name="Rectangle 1028"/>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sp>
        <p:nvSpPr>
          <p:cNvPr id="451589" name="Rectangle 1029"/>
          <p:cNvSpPr>
            <a:spLocks noGrp="1" noChangeArrowheads="1"/>
          </p:cNvSpPr>
          <p:nvPr>
            <p:ph type="body" sz="half" idx="2"/>
          </p:nvPr>
        </p:nvSpPr>
        <p:spPr>
          <a:xfrm>
            <a:off x="4191000" y="1447800"/>
            <a:ext cx="4953000" cy="1066800"/>
          </a:xfrm>
        </p:spPr>
        <p:txBody>
          <a:bodyPr/>
          <a:lstStyle/>
          <a:p>
            <a:pPr eaLnBrk="1" hangingPunct="1">
              <a:defRPr/>
            </a:pPr>
            <a:r>
              <a:rPr lang="en-US">
                <a:latin typeface="Arial" charset="0"/>
                <a:ea typeface="ＭＳ Ｐゴシック" charset="0"/>
                <a:cs typeface="ＭＳ Ｐゴシック" charset="0"/>
              </a:rPr>
              <a:t>Pointed text by Masoretes</a:t>
            </a:r>
          </a:p>
          <a:p>
            <a:pPr lvl="1" eaLnBrk="1" hangingPunct="1">
              <a:buFontTx/>
              <a:buNone/>
              <a:defRPr/>
            </a:pPr>
            <a:r>
              <a:rPr lang="en-US">
                <a:latin typeface="Arial" charset="0"/>
                <a:ea typeface="ＭＳ Ｐゴシック" charset="0"/>
              </a:rPr>
              <a:t>(</a:t>
            </a:r>
            <a:r>
              <a:rPr lang="en-US" sz="2000">
                <a:latin typeface="Arial" charset="0"/>
                <a:ea typeface="ＭＳ Ｐゴシック" charset="0"/>
              </a:rPr>
              <a:t>AD</a:t>
            </a:r>
            <a:r>
              <a:rPr lang="en-US">
                <a:latin typeface="Arial" charset="0"/>
                <a:ea typeface="ＭＳ Ｐゴシック" charset="0"/>
              </a:rPr>
              <a:t> 800 - present)</a:t>
            </a:r>
          </a:p>
        </p:txBody>
      </p:sp>
      <p:pic>
        <p:nvPicPr>
          <p:cNvPr id="222213" name="Picture 1030" descr="jewish boys at the house of the book"/>
          <p:cNvPicPr>
            <a:picLocks noChangeAspect="1"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92" name="Text Box 1032"/>
          <p:cNvSpPr txBox="1">
            <a:spLocks noChangeArrowheads="1"/>
          </p:cNvSpPr>
          <p:nvPr/>
        </p:nvSpPr>
        <p:spPr bwMode="auto">
          <a:xfrm>
            <a:off x="0" y="3914775"/>
            <a:ext cx="6532563"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mihole     arab   htihsereb </a:t>
            </a:r>
          </a:p>
        </p:txBody>
      </p:sp>
      <p:sp>
        <p:nvSpPr>
          <p:cNvPr id="451594" name="Text Box 1034"/>
          <p:cNvSpPr txBox="1">
            <a:spLocks noChangeArrowheads="1"/>
          </p:cNvSpPr>
          <p:nvPr/>
        </p:nvSpPr>
        <p:spPr bwMode="auto">
          <a:xfrm>
            <a:off x="0" y="4484688"/>
            <a:ext cx="6024563"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Bereshith bara   elohim </a:t>
            </a:r>
          </a:p>
        </p:txBody>
      </p:sp>
      <p:sp>
        <p:nvSpPr>
          <p:cNvPr id="451595" name="Text Box 1035"/>
          <p:cNvSpPr txBox="1">
            <a:spLocks noChangeArrowheads="1"/>
          </p:cNvSpPr>
          <p:nvPr/>
        </p:nvSpPr>
        <p:spPr bwMode="auto">
          <a:xfrm>
            <a:off x="0" y="5054600"/>
            <a:ext cx="684053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a:latin typeface="Times New Roman" charset="0"/>
              </a:rPr>
              <a:t>In the beginning God created </a:t>
            </a:r>
          </a:p>
        </p:txBody>
      </p:sp>
      <p:sp>
        <p:nvSpPr>
          <p:cNvPr id="222219" name="Text Box 103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sp>
        <p:nvSpPr>
          <p:cNvPr id="222220" name="Text Box 1037"/>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800">
                <a:latin typeface="Times New Roman" charset="0"/>
              </a:rPr>
              <a:t>mhl          rb      hthsrb </a:t>
            </a:r>
          </a:p>
        </p:txBody>
      </p:sp>
      <p:pic>
        <p:nvPicPr>
          <p:cNvPr id="14" name="Picture 13" descr="Screen Shot 2017-10-09 at 2.55.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2" y="2564904"/>
            <a:ext cx="6768752" cy="960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4" grpId="0"/>
      <p:bldP spid="45159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Greek</a:t>
            </a:r>
            <a:r>
              <a:rPr lang="en-US" altLang="zh-CN">
                <a:latin typeface="Arial" charset="0"/>
                <a:ea typeface="SimSun" charset="0"/>
                <a:cs typeface="SimSun" charset="0"/>
              </a:rPr>
              <a:t>: The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The OT Hebrew text was translated into Greek in Alexandria around 250 BC</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24268" name="Text Box 1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pic>
        <p:nvPicPr>
          <p:cNvPr id="14" name="Picture 13" descr="Screen Shot 2017-10-09 at 2.55.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560" y="4149080"/>
            <a:ext cx="6768752" cy="960603"/>
          </a:xfrm>
          <a:prstGeom prst="rect">
            <a:avLst/>
          </a:prstGeom>
        </p:spPr>
      </p:pic>
      <p:pic>
        <p:nvPicPr>
          <p:cNvPr id="15" name="Picture 14" descr="Screen Shot 2017-10-09 at 3.04.3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5733256"/>
            <a:ext cx="7668344" cy="932769"/>
          </a:xfrm>
          <a:prstGeom prst="rect">
            <a:avLst/>
          </a:prstGeom>
        </p:spPr>
      </p:pic>
      <p:pic>
        <p:nvPicPr>
          <p:cNvPr id="224266" name="Picture 13" descr="j033547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7420"/>
                                        </p:tgtEl>
                                        <p:attrNameLst>
                                          <p:attrName>style.visibility</p:attrName>
                                        </p:attrNameLst>
                                      </p:cBhvr>
                                      <p:to>
                                        <p:strVal val="visible"/>
                                      </p:to>
                                    </p:set>
                                    <p:anim calcmode="lin" valueType="num">
                                      <p:cBhvr>
                                        <p:cTn id="27" dur="1000" fill="hold"/>
                                        <p:tgtEl>
                                          <p:spTgt spid="17420"/>
                                        </p:tgtEl>
                                        <p:attrNameLst>
                                          <p:attrName>ppt_w</p:attrName>
                                        </p:attrNameLst>
                                      </p:cBhvr>
                                      <p:tavLst>
                                        <p:tav tm="0">
                                          <p:val>
                                            <p:fltVal val="0"/>
                                          </p:val>
                                        </p:tav>
                                        <p:tav tm="100000">
                                          <p:val>
                                            <p:strVal val="#ppt_w"/>
                                          </p:val>
                                        </p:tav>
                                      </p:tavLst>
                                    </p:anim>
                                    <p:anim calcmode="lin" valueType="num">
                                      <p:cBhvr>
                                        <p:cTn id="28" dur="1000" fill="hold"/>
                                        <p:tgtEl>
                                          <p:spTgt spid="17420"/>
                                        </p:tgtEl>
                                        <p:attrNameLst>
                                          <p:attrName>ppt_h</p:attrName>
                                        </p:attrNameLst>
                                      </p:cBhvr>
                                      <p:tavLst>
                                        <p:tav tm="0">
                                          <p:val>
                                            <p:fltVal val="0"/>
                                          </p:val>
                                        </p:tav>
                                        <p:tav tm="100000">
                                          <p:val>
                                            <p:strVal val="#ppt_h"/>
                                          </p:val>
                                        </p:tav>
                                      </p:tavLst>
                                    </p:anim>
                                    <p:anim calcmode="lin" valueType="num">
                                      <p:cBhvr>
                                        <p:cTn id="29"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anim calcmode="lin" valueType="num">
                                      <p:cBhvr>
                                        <p:cTn id="35" dur="1000" fill="hold"/>
                                        <p:tgtEl>
                                          <p:spTgt spid="17417"/>
                                        </p:tgtEl>
                                        <p:attrNameLst>
                                          <p:attrName>ppt_w</p:attrName>
                                        </p:attrNameLst>
                                      </p:cBhvr>
                                      <p:tavLst>
                                        <p:tav tm="0">
                                          <p:val>
                                            <p:fltVal val="0"/>
                                          </p:val>
                                        </p:tav>
                                        <p:tav tm="100000">
                                          <p:val>
                                            <p:strVal val="#ppt_w"/>
                                          </p:val>
                                        </p:tav>
                                      </p:tavLst>
                                    </p:anim>
                                    <p:anim calcmode="lin" valueType="num">
                                      <p:cBhvr>
                                        <p:cTn id="36" dur="1000" fill="hold"/>
                                        <p:tgtEl>
                                          <p:spTgt spid="17417"/>
                                        </p:tgtEl>
                                        <p:attrNameLst>
                                          <p:attrName>ppt_h</p:attrName>
                                        </p:attrNameLst>
                                      </p:cBhvr>
                                      <p:tavLst>
                                        <p:tav tm="0">
                                          <p:val>
                                            <p:fltVal val="0"/>
                                          </p:val>
                                        </p:tav>
                                        <p:tav tm="100000">
                                          <p:val>
                                            <p:strVal val="#ppt_h"/>
                                          </p:val>
                                        </p:tav>
                                      </p:tavLst>
                                    </p:anim>
                                    <p:anim calcmode="lin" valueType="num">
                                      <p:cBhvr>
                                        <p:cTn id="37"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1000"/>
                            </p:stCondLst>
                            <p:childTnLst>
                              <p:par>
                                <p:cTn id="40" presetID="15" presetClass="entr" presetSubtype="0" fill="hold" grpId="0" nodeType="afterEffect">
                                  <p:stCondLst>
                                    <p:cond delay="0"/>
                                  </p:stCondLst>
                                  <p:childTnLst>
                                    <p:set>
                                      <p:cBhvr>
                                        <p:cTn id="41" dur="1" fill="hold">
                                          <p:stCondLst>
                                            <p:cond delay="0"/>
                                          </p:stCondLst>
                                        </p:cTn>
                                        <p:tgtEl>
                                          <p:spTgt spid="17422"/>
                                        </p:tgtEl>
                                        <p:attrNameLst>
                                          <p:attrName>style.visibility</p:attrName>
                                        </p:attrNameLst>
                                      </p:cBhvr>
                                      <p:to>
                                        <p:strVal val="visible"/>
                                      </p:to>
                                    </p:set>
                                    <p:anim calcmode="lin" valueType="num">
                                      <p:cBhvr>
                                        <p:cTn id="42" dur="1000" fill="hold"/>
                                        <p:tgtEl>
                                          <p:spTgt spid="17422"/>
                                        </p:tgtEl>
                                        <p:attrNameLst>
                                          <p:attrName>ppt_w</p:attrName>
                                        </p:attrNameLst>
                                      </p:cBhvr>
                                      <p:tavLst>
                                        <p:tav tm="0">
                                          <p:val>
                                            <p:fltVal val="0"/>
                                          </p:val>
                                        </p:tav>
                                        <p:tav tm="100000">
                                          <p:val>
                                            <p:strVal val="#ppt_w"/>
                                          </p:val>
                                        </p:tav>
                                      </p:tavLst>
                                    </p:anim>
                                    <p:anim calcmode="lin" valueType="num">
                                      <p:cBhvr>
                                        <p:cTn id="43" dur="1000" fill="hold"/>
                                        <p:tgtEl>
                                          <p:spTgt spid="17422"/>
                                        </p:tgtEl>
                                        <p:attrNameLst>
                                          <p:attrName>ppt_h</p:attrName>
                                        </p:attrNameLst>
                                      </p:cBhvr>
                                      <p:tavLst>
                                        <p:tav tm="0">
                                          <p:val>
                                            <p:fltVal val="0"/>
                                          </p:val>
                                        </p:tav>
                                        <p:tav tm="100000">
                                          <p:val>
                                            <p:strVal val="#ppt_h"/>
                                          </p:val>
                                        </p:tav>
                                      </p:tavLst>
                                    </p:anim>
                                    <p:anim calcmode="lin" valueType="num">
                                      <p:cBhvr>
                                        <p:cTn id="44"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15" presetClass="entr" presetSubtype="0" fill="hold" nodeType="clickEffect">
                                  <p:stCondLst>
                                    <p:cond delay="0"/>
                                  </p:stCondLst>
                                  <p:childTnLst>
                                    <p:set>
                                      <p:cBhvr>
                                        <p:cTn id="49" dur="1" fill="hold">
                                          <p:stCondLst>
                                            <p:cond delay="0"/>
                                          </p:stCondLst>
                                        </p:cTn>
                                        <p:tgtEl>
                                          <p:spTgt spid="17419"/>
                                        </p:tgtEl>
                                        <p:attrNameLst>
                                          <p:attrName>style.visibility</p:attrName>
                                        </p:attrNameLst>
                                      </p:cBhvr>
                                      <p:to>
                                        <p:strVal val="visible"/>
                                      </p:to>
                                    </p:set>
                                    <p:anim calcmode="lin" valueType="num">
                                      <p:cBhvr>
                                        <p:cTn id="50" dur="1000" fill="hold"/>
                                        <p:tgtEl>
                                          <p:spTgt spid="17419"/>
                                        </p:tgtEl>
                                        <p:attrNameLst>
                                          <p:attrName>ppt_w</p:attrName>
                                        </p:attrNameLst>
                                      </p:cBhvr>
                                      <p:tavLst>
                                        <p:tav tm="0">
                                          <p:val>
                                            <p:fltVal val="0"/>
                                          </p:val>
                                        </p:tav>
                                        <p:tav tm="100000">
                                          <p:val>
                                            <p:strVal val="#ppt_w"/>
                                          </p:val>
                                        </p:tav>
                                      </p:tavLst>
                                    </p:anim>
                                    <p:anim calcmode="lin" valueType="num">
                                      <p:cBhvr>
                                        <p:cTn id="51" dur="1000" fill="hold"/>
                                        <p:tgtEl>
                                          <p:spTgt spid="17419"/>
                                        </p:tgtEl>
                                        <p:attrNameLst>
                                          <p:attrName>ppt_h</p:attrName>
                                        </p:attrNameLst>
                                      </p:cBhvr>
                                      <p:tavLst>
                                        <p:tav tm="0">
                                          <p:val>
                                            <p:fltVal val="0"/>
                                          </p:val>
                                        </p:tav>
                                        <p:tav tm="100000">
                                          <p:val>
                                            <p:strVal val="#ppt_h"/>
                                          </p:val>
                                        </p:tav>
                                      </p:tavLst>
                                    </p:anim>
                                    <p:anim calcmode="lin" valueType="num">
                                      <p:cBhvr>
                                        <p:cTn id="52"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7" grpId="0" animBg="1"/>
      <p:bldP spid="174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Earliest translation of the Hebrew Scriptures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Valued highly by Jews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Parent text</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Provides intertestamental history (has Apocrypha)</a:t>
            </a: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en-US" sz="3600" b="1">
                <a:effectLst>
                  <a:outerShdw blurRad="38100" dist="38100" dir="2700000" algn="tl">
                    <a:srgbClr val="000080"/>
                  </a:outerShdw>
                </a:effectLst>
                <a:latin typeface="Arial" charset="0"/>
                <a:ea typeface="ＭＳ Ｐゴシック" charset="0"/>
                <a:cs typeface="ＭＳ Ｐゴシック" charset="0"/>
              </a:rPr>
              <a:t>Why study the LXX?</a:t>
            </a:r>
          </a:p>
        </p:txBody>
      </p:sp>
      <p:sp>
        <p:nvSpPr>
          <p:cNvPr id="226308" name="Text Box 7"/>
          <p:cNvSpPr txBox="1">
            <a:spLocks noChangeArrowheads="1"/>
          </p:cNvSpPr>
          <p:nvPr/>
        </p:nvSpPr>
        <p:spPr bwMode="auto">
          <a:xfrm>
            <a:off x="8459788" y="6032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a:t>
            </a:r>
          </a:p>
        </p:txBody>
      </p:sp>
      <p:pic>
        <p:nvPicPr>
          <p:cNvPr id="226309" name="Picture 10" descr="LX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81200"/>
            <a:ext cx="3835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14400" y="225425"/>
            <a:ext cx="22860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3" y="76200"/>
            <a:ext cx="260508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a:latin typeface="Arial" charset="0"/>
                <a:ea typeface="SimSun" charset="0"/>
                <a:cs typeface="SimSun" charset="0"/>
              </a:rPr>
              <a:t>3. OT </a:t>
            </a:r>
            <a:r>
              <a:rPr lang="en-US" altLang="zh-CN" u="sng">
                <a:latin typeface="Arial" charset="0"/>
                <a:ea typeface="SimSun" charset="0"/>
                <a:cs typeface="SimSun" charset="0"/>
              </a:rPr>
              <a:t>Canonicity</a:t>
            </a:r>
            <a:r>
              <a:rPr lang="en-US" altLang="zh-CN">
                <a:latin typeface="Arial" charset="0"/>
                <a:ea typeface="SimSun" charset="0"/>
                <a:cs typeface="SimSun" charset="0"/>
              </a:rPr>
              <a:t> </a:t>
            </a:r>
            <a:endParaRPr lang="en-US">
              <a:latin typeface="Arial" charset="0"/>
              <a:ea typeface="SimSun" charset="0"/>
              <a:cs typeface="SimSun" charset="0"/>
            </a:endParaRPr>
          </a:p>
        </p:txBody>
      </p:sp>
      <p:pic>
        <p:nvPicPr>
          <p:cNvPr id="228356" name="Picture 4" descr="camelsatbethlehe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10208" y="3861048"/>
            <a:ext cx="6529388"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1259632" y="6453336"/>
            <a:ext cx="6477000" cy="5334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Canonicity is vital for those seeking God</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i="1" u="sng" dirty="0">
                <a:effectLst>
                  <a:outerShdw blurRad="38100" dist="38100" dir="2700000" algn="tl">
                    <a:srgbClr val="000000"/>
                  </a:outerShdw>
                </a:effectLst>
              </a:rPr>
              <a:t>What Criteria was Used?</a:t>
            </a:r>
          </a:p>
          <a:p>
            <a:pPr marL="342900" indent="-342900" eaLnBrk="1" hangingPunct="1">
              <a:spcBef>
                <a:spcPct val="20000"/>
              </a:spcBef>
              <a:buClr>
                <a:schemeClr val="hlink"/>
              </a:buClr>
              <a:buSzPct val="90000"/>
              <a:buFont typeface="Wingdings" charset="0"/>
              <a:buBlip>
                <a:blip r:embed="rId6"/>
              </a:buBlip>
              <a:defRPr/>
            </a:pPr>
            <a:r>
              <a:rPr lang="en-US" sz="2800" dirty="0">
                <a:effectLst>
                  <a:outerShdw blurRad="38100" dist="38100" dir="2700000" algn="tl">
                    <a:srgbClr val="000000"/>
                  </a:outerShdw>
                </a:effectLst>
              </a:rPr>
              <a:t>Authoritative &amp; Enduring</a:t>
            </a:r>
          </a:p>
          <a:p>
            <a:pPr marL="342900" indent="-342900" eaLnBrk="1" hangingPunct="1">
              <a:spcBef>
                <a:spcPct val="20000"/>
              </a:spcBef>
              <a:buClr>
                <a:schemeClr val="hlink"/>
              </a:buClr>
              <a:buSzPct val="90000"/>
              <a:buFont typeface="Wingdings" charset="0"/>
              <a:buBlip>
                <a:blip r:embed="rId6"/>
              </a:buBlip>
              <a:defRPr/>
            </a:pPr>
            <a:r>
              <a:rPr lang="en-US" sz="2800" dirty="0">
                <a:effectLst>
                  <a:outerShdw blurRad="38100" dist="38100" dir="2700000" algn="tl">
                    <a:srgbClr val="000000"/>
                  </a:outerShdw>
                </a:effectLst>
              </a:rPr>
              <a:t>Doctrinal Suitability</a:t>
            </a:r>
          </a:p>
          <a:p>
            <a:pPr marL="342900" indent="-342900" eaLnBrk="1" hangingPunct="1">
              <a:spcBef>
                <a:spcPct val="20000"/>
              </a:spcBef>
              <a:buClr>
                <a:schemeClr val="hlink"/>
              </a:buClr>
              <a:buSzPct val="90000"/>
              <a:buFont typeface="Wingdings" charset="0"/>
              <a:buBlip>
                <a:blip r:embed="rId6"/>
              </a:buBlip>
              <a:defRPr/>
            </a:pPr>
            <a:r>
              <a:rPr lang="en-US" sz="2800" dirty="0">
                <a:effectLst>
                  <a:outerShdw blurRad="38100" dist="38100" dir="2700000" algn="tl">
                    <a:srgbClr val="000000"/>
                  </a:outerShdw>
                </a:effectLst>
              </a:rPr>
              <a:t>Prophetic Authorship</a:t>
            </a:r>
          </a:p>
          <a:p>
            <a:pPr marL="342900" indent="-342900" eaLnBrk="1" hangingPunct="1">
              <a:spcBef>
                <a:spcPct val="20000"/>
              </a:spcBef>
              <a:buClr>
                <a:schemeClr val="hlink"/>
              </a:buClr>
              <a:buSzPct val="90000"/>
              <a:buFont typeface="Wingdings" charset="0"/>
              <a:buBlip>
                <a:blip r:embed="rId6"/>
              </a:buBlip>
              <a:defRPr/>
            </a:pPr>
            <a:r>
              <a:rPr lang="en-US" sz="2800" dirty="0">
                <a:effectLst>
                  <a:outerShdw blurRad="38100" dist="38100" dir="2700000" algn="tl">
                    <a:srgbClr val="000000"/>
                  </a:outerShdw>
                </a:effectLst>
              </a:rPr>
              <a:t>Claim to be God</a:t>
            </a:r>
            <a:r>
              <a:rPr lang="fr-FR" altLang="ja-JP" sz="2800" dirty="0">
                <a:effectLst>
                  <a:outerShdw blurRad="38100" dist="38100" dir="2700000" algn="tl">
                    <a:srgbClr val="000000"/>
                  </a:outerShdw>
                </a:effectLst>
              </a:rPr>
              <a:t>'</a:t>
            </a:r>
            <a:r>
              <a:rPr lang="en-US" sz="2800" dirty="0">
                <a:effectLst>
                  <a:outerShdw blurRad="38100" dist="38100" dir="2700000" algn="tl">
                    <a:srgbClr val="000000"/>
                  </a:outerShdw>
                </a:effectLst>
              </a:rPr>
              <a:t>s Word</a:t>
            </a:r>
          </a:p>
          <a:p>
            <a:pPr marL="342900" indent="-342900" eaLnBrk="1" hangingPunct="1">
              <a:spcBef>
                <a:spcPct val="20000"/>
              </a:spcBef>
              <a:buClr>
                <a:schemeClr val="hlink"/>
              </a:buClr>
              <a:buSzPct val="90000"/>
              <a:buFont typeface="Wingdings" charset="0"/>
              <a:buBlip>
                <a:blip r:embed="rId6"/>
              </a:buBlip>
              <a:defRPr/>
            </a:pPr>
            <a:r>
              <a:rPr lang="en-US" sz="2800" dirty="0">
                <a:effectLst>
                  <a:outerShdw blurRad="38100" dist="38100" dir="2700000" algn="tl">
                    <a:srgbClr val="000000"/>
                  </a:outerShdw>
                </a:effectLst>
              </a:rPr>
              <a:t>Dynamic Character</a:t>
            </a: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charset="0"/>
              <a:buNone/>
              <a:defRPr/>
            </a:pPr>
            <a:r>
              <a:rPr lang="en-US" sz="2800" i="1" u="sng">
                <a:latin typeface="Arial" charset="0"/>
                <a:ea typeface="ＭＳ Ｐゴシック" charset="0"/>
                <a:cs typeface="ＭＳ Ｐゴシック" charset="0"/>
              </a:rPr>
              <a:t>Why Adopted So Late?</a:t>
            </a:r>
          </a:p>
          <a:p>
            <a:pPr eaLnBrk="1" hangingPunct="1">
              <a:defRPr/>
            </a:pPr>
            <a:r>
              <a:rPr lang="en-US" sz="2800">
                <a:latin typeface="Arial" charset="0"/>
                <a:ea typeface="ＭＳ Ｐゴシック" charset="0"/>
                <a:cs typeface="ＭＳ Ｐゴシック" charset="0"/>
              </a:rPr>
              <a:t>Apocrypha</a:t>
            </a:r>
          </a:p>
          <a:p>
            <a:pPr eaLnBrk="1" hangingPunct="1">
              <a:defRPr/>
            </a:pPr>
            <a:r>
              <a:rPr lang="en-US" sz="2800">
                <a:latin typeface="Arial" charset="0"/>
                <a:ea typeface="ＭＳ Ｐゴシック" charset="0"/>
                <a:cs typeface="ＭＳ Ｐゴシック" charset="0"/>
              </a:rPr>
              <a:t>LXX</a:t>
            </a:r>
          </a:p>
          <a:p>
            <a:pPr eaLnBrk="1" hangingPunct="1">
              <a:defRPr/>
            </a:pPr>
            <a:r>
              <a:rPr lang="en-US" sz="2800">
                <a:latin typeface="Arial" charset="0"/>
                <a:ea typeface="ＭＳ Ｐゴシック" charset="0"/>
                <a:cs typeface="ＭＳ Ｐゴシック" charset="0"/>
              </a:rPr>
              <a:t>Antilegomena</a:t>
            </a:r>
          </a:p>
          <a:p>
            <a:pPr eaLnBrk="1" hangingPunct="1">
              <a:defRPr/>
            </a:pPr>
            <a:r>
              <a:rPr lang="en-US" sz="2800">
                <a:latin typeface="Arial" charset="0"/>
                <a:ea typeface="ＭＳ Ｐゴシック" charset="0"/>
                <a:cs typeface="ＭＳ Ｐゴシック" charset="0"/>
              </a:rPr>
              <a:t>Samaritans</a:t>
            </a:r>
          </a:p>
          <a:p>
            <a:pPr eaLnBrk="1" hangingPunct="1">
              <a:defRPr/>
            </a:pPr>
            <a:r>
              <a:rPr lang="en-US" sz="2800">
                <a:latin typeface="Arial" charset="0"/>
                <a:ea typeface="ＭＳ Ｐゴシック" charset="0"/>
                <a:cs typeface="ＭＳ Ｐゴシック" charset="0"/>
              </a:rPr>
              <a:t>Pharisaical Tradition</a:t>
            </a:r>
          </a:p>
        </p:txBody>
      </p:sp>
      <p:sp>
        <p:nvSpPr>
          <p:cNvPr id="228360" name="Text Box 14"/>
          <p:cNvSpPr txBox="1">
            <a:spLocks noChangeArrowheads="1"/>
          </p:cNvSpPr>
          <p:nvPr/>
        </p:nvSpPr>
        <p:spPr bwMode="auto">
          <a:xfrm>
            <a:off x="79248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155-156</a:t>
            </a:r>
          </a:p>
        </p:txBody>
      </p:sp>
      <p:sp>
        <p:nvSpPr>
          <p:cNvPr id="10" name="Text Box 14"/>
          <p:cNvSpPr txBox="1">
            <a:spLocks noChangeArrowheads="1"/>
          </p:cNvSpPr>
          <p:nvPr/>
        </p:nvSpPr>
        <p:spPr bwMode="auto">
          <a:xfrm>
            <a:off x="2514600" y="914400"/>
            <a:ext cx="5697538" cy="461963"/>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outerShdw blurRad="38100" dist="38100" dir="2700000" algn="tl">
                    <a:srgbClr val="000000"/>
                  </a:outerShdw>
                </a:effectLst>
              </a:rPr>
              <a:t>Accepted at Council of Jamnia, AD 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0" end="0"/>
                                            </p:txEl>
                                          </p:spTgt>
                                        </p:tgtEl>
                                        <p:attrNameLst>
                                          <p:attrName>style.visibility</p:attrName>
                                        </p:attrNameLst>
                                      </p:cBhvr>
                                      <p:to>
                                        <p:strVal val="visible"/>
                                      </p:to>
                                    </p:set>
                                    <p:anim to="" calcmode="lin" valueType="num">
                                      <p:cBhvr>
                                        <p:cTn id="27" dur="1" fill="hold"/>
                                        <p:tgtEl>
                                          <p:spTgt spid="18435">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1" end="1"/>
                                            </p:txEl>
                                          </p:spTgt>
                                        </p:tgtEl>
                                        <p:attrNameLst>
                                          <p:attrName>style.visibility</p:attrName>
                                        </p:attrNameLst>
                                      </p:cBhvr>
                                      <p:to>
                                        <p:strVal val="visible"/>
                                      </p:to>
                                    </p:set>
                                    <p:anim to="" calcmode="lin" valueType="num">
                                      <p:cBhvr>
                                        <p:cTn id="32" dur="1" fill="hold"/>
                                        <p:tgtEl>
                                          <p:spTgt spid="18435">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435">
                                            <p:txEl>
                                              <p:pRg st="2" end="2"/>
                                            </p:txEl>
                                          </p:spTgt>
                                        </p:tgtEl>
                                        <p:attrNameLst>
                                          <p:attrName>style.visibility</p:attrName>
                                        </p:attrNameLst>
                                      </p:cBhvr>
                                      <p:to>
                                        <p:strVal val="visible"/>
                                      </p:to>
                                    </p:set>
                                    <p:anim to="" calcmode="lin" valueType="num">
                                      <p:cBhvr>
                                        <p:cTn id="37" dur="1" fill="hold"/>
                                        <p:tgtEl>
                                          <p:spTgt spid="18435">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435">
                                            <p:txEl>
                                              <p:pRg st="3" end="3"/>
                                            </p:txEl>
                                          </p:spTgt>
                                        </p:tgtEl>
                                        <p:attrNameLst>
                                          <p:attrName>style.visibility</p:attrName>
                                        </p:attrNameLst>
                                      </p:cBhvr>
                                      <p:to>
                                        <p:strVal val="visible"/>
                                      </p:to>
                                    </p:set>
                                    <p:anim to="" calcmode="lin" valueType="num">
                                      <p:cBhvr>
                                        <p:cTn id="42" dur="1" fill="hold"/>
                                        <p:tgtEl>
                                          <p:spTgt spid="18435">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435">
                                            <p:txEl>
                                              <p:pRg st="4" end="4"/>
                                            </p:txEl>
                                          </p:spTgt>
                                        </p:tgtEl>
                                        <p:attrNameLst>
                                          <p:attrName>style.visibility</p:attrName>
                                        </p:attrNameLst>
                                      </p:cBhvr>
                                      <p:to>
                                        <p:strVal val="visible"/>
                                      </p:to>
                                    </p:set>
                                    <p:anim to="" calcmode="lin" valueType="num">
                                      <p:cBhvr>
                                        <p:cTn id="47" dur="1" fill="hold"/>
                                        <p:tgtEl>
                                          <p:spTgt spid="18435">
                                            <p:txEl>
                                              <p:pRg st="4" end="4"/>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435">
                                            <p:txEl>
                                              <p:pRg st="5" end="5"/>
                                            </p:txEl>
                                          </p:spTgt>
                                        </p:tgtEl>
                                        <p:attrNameLst>
                                          <p:attrName>style.visibility</p:attrName>
                                        </p:attrNameLst>
                                      </p:cBhvr>
                                      <p:to>
                                        <p:strVal val="visible"/>
                                      </p:to>
                                    </p:set>
                                    <p:anim to="" calcmode="lin" valueType="num">
                                      <p:cBhvr>
                                        <p:cTn id="52" dur="1" fill="hold"/>
                                        <p:tgtEl>
                                          <p:spTgt spid="18435">
                                            <p:txEl>
                                              <p:pRg st="5" end="5"/>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7" dur="500"/>
                                        <p:tgtEl>
                                          <p:spTgt spid="1843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62" dur="500"/>
                                        <p:tgtEl>
                                          <p:spTgt spid="18438">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7" dur="500"/>
                                        <p:tgtEl>
                                          <p:spTgt spid="18438">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72" dur="500"/>
                                        <p:tgtEl>
                                          <p:spTgt spid="1843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77" dur="500"/>
                                        <p:tgtEl>
                                          <p:spTgt spid="18438">
                                            <p:txEl>
                                              <p:pRg st="4" end="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82"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230404"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5"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en-US" sz="4000">
                <a:latin typeface="Arial" charset="0"/>
                <a:ea typeface="ＭＳ Ｐゴシック" charset="0"/>
                <a:cs typeface="ＭＳ Ｐゴシック" charset="0"/>
              </a:rPr>
              <a:t>Really Early Fragments!</a:t>
            </a: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en-US" sz="2400">
                <a:latin typeface="Arial" charset="0"/>
                <a:ea typeface="ＭＳ Ｐゴシック" charset="0"/>
                <a:cs typeface="ＭＳ Ｐゴシック" charset="0"/>
              </a:rPr>
              <a:t>John Rylands Fragment of John 18:31-33, 37-38 </a:t>
            </a:r>
          </a:p>
          <a:p>
            <a:pPr eaLnBrk="1" hangingPunct="1">
              <a:defRPr/>
            </a:pPr>
            <a:r>
              <a:rPr lang="en-US" sz="2400">
                <a:latin typeface="Arial" charset="0"/>
                <a:ea typeface="ＭＳ Ｐゴシック" charset="0"/>
                <a:cs typeface="ＭＳ Ｐゴシック" charset="0"/>
              </a:rPr>
              <a:t>AD 125</a:t>
            </a:r>
          </a:p>
        </p:txBody>
      </p:sp>
      <p:sp>
        <p:nvSpPr>
          <p:cNvPr id="232451"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pic>
        <p:nvPicPr>
          <p:cNvPr id="232452" name="Picture 6" descr="P52_vers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914400"/>
            <a:ext cx="266541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3" name="Picture 7" descr="Magdalene Fragment of Mat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219200"/>
            <a:ext cx="38862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5"/>
              </a:buBlip>
              <a:defRPr/>
            </a:pPr>
            <a:r>
              <a:rPr lang="en-US">
                <a:effectLst>
                  <a:outerShdw blurRad="38100" dist="38100" dir="2700000" algn="tl">
                    <a:srgbClr val="000000"/>
                  </a:outerShdw>
                </a:effectLst>
              </a:rPr>
              <a:t>Magdalen Fragment of Matthew </a:t>
            </a:r>
          </a:p>
          <a:p>
            <a:pPr eaLnBrk="1" hangingPunct="1">
              <a:spcBef>
                <a:spcPct val="20000"/>
              </a:spcBef>
              <a:buClr>
                <a:schemeClr val="hlink"/>
              </a:buClr>
              <a:buSzPct val="90000"/>
              <a:buFont typeface="Wingdings" charset="0"/>
              <a:buBlip>
                <a:blip r:embed="rId5"/>
              </a:buBlip>
              <a:defRPr/>
            </a:pPr>
            <a:r>
              <a:rPr lang="en-US">
                <a:effectLst>
                  <a:outerShdw blurRad="38100" dist="38100" dir="2700000" algn="tl">
                    <a:srgbClr val="000000"/>
                  </a:outerShdw>
                </a:effectLst>
              </a:rPr>
              <a:t>AD 50-200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en-US" sz="3600" b="1" dirty="0">
                <a:latin typeface="Arial" charset="0"/>
                <a:ea typeface="ＭＳ Ｐゴシック" charset="0"/>
                <a:cs typeface="ＭＳ Ｐゴシック" charset="0"/>
              </a:rPr>
              <a:t>Why No Original NT Documents?</a:t>
            </a:r>
          </a:p>
        </p:txBody>
      </p:sp>
      <p:sp>
        <p:nvSpPr>
          <p:cNvPr id="31747" name="Rectangle 3"/>
          <p:cNvSpPr>
            <a:spLocks noGrp="1" noChangeArrowheads="1"/>
          </p:cNvSpPr>
          <p:nvPr>
            <p:ph type="body" idx="1"/>
          </p:nvPr>
        </p:nvSpPr>
        <p:spPr>
          <a:xfrm>
            <a:off x="4643438" y="5441950"/>
            <a:ext cx="4465637" cy="1371600"/>
          </a:xfrm>
        </p:spPr>
        <p:txBody>
          <a:bodyPr/>
          <a:lstStyle/>
          <a:p>
            <a:pPr eaLnBrk="1" hangingPunct="1">
              <a:defRPr/>
            </a:pPr>
            <a:r>
              <a:rPr lang="en-US" sz="2400" dirty="0">
                <a:latin typeface="Arial" charset="0"/>
                <a:ea typeface="ＭＳ Ｐゴシック" charset="0"/>
                <a:cs typeface="ＭＳ Ｐゴシック" charset="0"/>
              </a:rPr>
              <a:t>Engraving of the Declaration </a:t>
            </a:r>
            <a:r>
              <a:rPr lang="en-US" sz="2400" dirty="0"/>
              <a:t>by printer William J. Stone</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AD 1823</a:t>
            </a:r>
          </a:p>
        </p:txBody>
      </p:sp>
      <p:pic>
        <p:nvPicPr>
          <p:cNvPr id="2" name="Picture 1" descr="Declaration_Pg1of1_A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765175"/>
            <a:ext cx="3798887"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44195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dirty="0">
                <a:effectLst>
                  <a:outerShdw blurRad="38100" dist="38100" dir="2700000" algn="tl">
                    <a:srgbClr val="000000"/>
                  </a:outerShdw>
                </a:effectLst>
              </a:rPr>
              <a:t>Original Declaration of Independence</a:t>
            </a:r>
          </a:p>
          <a:p>
            <a:pPr eaLnBrk="1" hangingPunct="1">
              <a:spcBef>
                <a:spcPct val="20000"/>
              </a:spcBef>
              <a:buClr>
                <a:schemeClr val="hlink"/>
              </a:buClr>
              <a:buSzPct val="90000"/>
              <a:buFont typeface="Wingdings" charset="0"/>
              <a:buBlip>
                <a:blip r:embed="rId4"/>
              </a:buBlip>
              <a:defRPr/>
            </a:pPr>
            <a:r>
              <a:rPr lang="en-US" dirty="0">
                <a:effectLst>
                  <a:outerShdw blurRad="38100" dist="38100" dir="2700000" algn="tl">
                    <a:srgbClr val="000000"/>
                  </a:outerShdw>
                </a:effectLst>
              </a:rPr>
              <a:t>AD 1776</a:t>
            </a:r>
          </a:p>
        </p:txBody>
      </p:sp>
      <p:pic>
        <p:nvPicPr>
          <p:cNvPr id="3" name="Picture 2" descr="Declaration_Engrav_Pg1of1_A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765175"/>
            <a:ext cx="3887787"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Declaration Signers Close Up.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666450">
            <a:off x="790575" y="508000"/>
            <a:ext cx="7523163"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236548"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9" name="Text Box 6"/>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5334" name="Text Box 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outerShdw blurRad="38100" dist="38100" dir="2700000" algn="tl">
                    <a:srgbClr val="000000"/>
                  </a:outerShdw>
                </a:effectLst>
                <a:latin typeface="26" charset="0"/>
              </a:rPr>
              <a:t>Caesarea</a:t>
            </a:r>
          </a:p>
          <a:p>
            <a:pPr>
              <a:defRPr/>
            </a:pPr>
            <a:r>
              <a:rPr lang="en-US" b="1">
                <a:effectLst>
                  <a:outerShdw blurRad="38100" dist="38100" dir="2700000" algn="tl">
                    <a:srgbClr val="000000"/>
                  </a:outerShdw>
                </a:effectLst>
                <a:latin typeface="26" charset="0"/>
              </a:rPr>
              <a:t>Luke Written</a:t>
            </a:r>
          </a:p>
          <a:p>
            <a:pPr>
              <a:defRPr/>
            </a:pPr>
            <a:r>
              <a:rPr lang="en-US" b="1">
                <a:effectLst>
                  <a:outerShdw blurRad="38100" dist="38100" dir="2700000" algn="tl">
                    <a:srgbClr val="000000"/>
                  </a:outerShdw>
                </a:effectLst>
                <a:latin typeface="26" charset="0"/>
              </a:rPr>
              <a:t>AD 57-59</a:t>
            </a:r>
            <a:endParaRPr lang="en-US">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903288" y="609600"/>
            <a:ext cx="3300412"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effectLst>
                  <a:outerShdw blurRad="38100" dist="38100" dir="2700000" algn="tl">
                    <a:srgbClr val="000000"/>
                  </a:outerShdw>
                </a:effectLst>
                <a:latin typeface="26" charset="0"/>
              </a:rPr>
              <a:t>Macedonia</a:t>
            </a:r>
          </a:p>
          <a:p>
            <a:pPr algn="r">
              <a:defRPr/>
            </a:pPr>
            <a:r>
              <a:rPr lang="en-US" b="1" dirty="0">
                <a:effectLst>
                  <a:outerShdw blurRad="38100" dist="38100" dir="2700000" algn="tl">
                    <a:srgbClr val="000000"/>
                  </a:outerShdw>
                </a:effectLst>
                <a:latin typeface="26" charset="0"/>
              </a:rPr>
              <a:t>Paul Wrote 1 Timothy</a:t>
            </a:r>
          </a:p>
          <a:p>
            <a:pPr algn="r">
              <a:defRPr/>
            </a:pPr>
            <a:r>
              <a:rPr lang="en-US" b="1" dirty="0">
                <a:effectLst>
                  <a:outerShdw blurRad="38100" dist="38100" dir="2700000" algn="tl">
                    <a:srgbClr val="000000"/>
                  </a:outerShdw>
                </a:effectLst>
                <a:latin typeface="26" charset="0"/>
              </a:rPr>
              <a:t>AD 62</a:t>
            </a:r>
            <a:endParaRPr lang="en-US" dirty="0">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outerShdw blurRad="38100" dist="38100" dir="2700000" algn="tl">
                    <a:srgbClr val="000000"/>
                  </a:outerShdw>
                </a:effectLst>
                <a:latin typeface="26" charset="0"/>
              </a:rPr>
              <a:t>Stay in that house, eating and drinking whatever </a:t>
            </a:r>
            <a:br>
              <a:rPr lang="en-US" b="1">
                <a:effectLst>
                  <a:outerShdw blurRad="38100" dist="38100" dir="2700000" algn="tl">
                    <a:srgbClr val="000000"/>
                  </a:outerShdw>
                </a:effectLst>
                <a:latin typeface="26" charset="0"/>
              </a:rPr>
            </a:br>
            <a:r>
              <a:rPr lang="en-US" b="1">
                <a:effectLst>
                  <a:outerShdw blurRad="38100" dist="38100" dir="2700000" algn="tl">
                    <a:srgbClr val="000000"/>
                  </a:outerShdw>
                </a:effectLst>
                <a:latin typeface="26" charset="0"/>
              </a:rPr>
              <a:t>they give you, for </a:t>
            </a:r>
            <a:br>
              <a:rPr lang="en-US" b="1">
                <a:effectLst>
                  <a:outerShdw blurRad="38100" dist="38100" dir="2700000" algn="tl">
                    <a:srgbClr val="000000"/>
                  </a:outerShdw>
                </a:effectLst>
                <a:latin typeface="26" charset="0"/>
              </a:rPr>
            </a:br>
            <a:r>
              <a:rPr lang="en-US" b="1">
                <a:solidFill>
                  <a:srgbClr val="F6FF28"/>
                </a:solidFill>
                <a:effectLst>
                  <a:outerShdw blurRad="38100" dist="38100" dir="2700000" algn="tl">
                    <a:srgbClr val="000000"/>
                  </a:outerShdw>
                </a:effectLst>
                <a:latin typeface="26" charset="0"/>
              </a:rPr>
              <a:t>the worker deserves his wages</a:t>
            </a:r>
            <a:r>
              <a:rPr lang="en-US" b="1">
                <a:effectLst>
                  <a:outerShdw blurRad="38100" dist="38100" dir="2700000" algn="tl">
                    <a:srgbClr val="000000"/>
                  </a:outerShdw>
                </a:effectLst>
                <a:latin typeface="26" charset="0"/>
              </a:rPr>
              <a:t>… (Luke 10:7)</a:t>
            </a:r>
          </a:p>
        </p:txBody>
      </p:sp>
      <p:sp>
        <p:nvSpPr>
          <p:cNvPr id="355337" name="Text Box 9"/>
          <p:cNvSpPr txBox="1">
            <a:spLocks noChangeArrowheads="1"/>
          </p:cNvSpPr>
          <p:nvPr/>
        </p:nvSpPr>
        <p:spPr bwMode="auto">
          <a:xfrm>
            <a:off x="4495800" y="136525"/>
            <a:ext cx="4495800" cy="1938338"/>
          </a:xfrm>
          <a:prstGeom prst="rect">
            <a:avLst/>
          </a:prstGeom>
          <a:solidFill>
            <a:schemeClr val="hlink"/>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effectLst>
                  <a:outerShdw blurRad="38100" dist="38100" dir="2700000" algn="tl">
                    <a:srgbClr val="000000"/>
                  </a:outerShdw>
                </a:effectLst>
                <a:latin typeface="26" charset="0"/>
              </a:rPr>
              <a:t>For the Scripture says, </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Do not muzzle the ox  while it is treading out the grain,</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and </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6FF28"/>
                </a:solidFill>
                <a:effectLst>
                  <a:outerShdw blurRad="38100" dist="38100" dir="2700000" algn="tl">
                    <a:srgbClr val="000000"/>
                  </a:outerShdw>
                </a:effectLst>
                <a:latin typeface="26" charset="0"/>
              </a:rPr>
              <a:t>The worker deserves his wages</a:t>
            </a:r>
            <a:r>
              <a:rPr lang="en-US" altLang="ja-JP" b="1" dirty="0">
                <a:solidFill>
                  <a:srgbClr val="F6FF28"/>
                </a:solidFill>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(1 Timothy 5:18).</a:t>
            </a:r>
          </a:p>
        </p:txBody>
      </p:sp>
      <p:pic>
        <p:nvPicPr>
          <p:cNvPr id="23860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5333" name="Rectangle 5"/>
          <p:cNvSpPr>
            <a:spLocks noGrp="1" noChangeArrowheads="1"/>
          </p:cNvSpPr>
          <p:nvPr>
            <p:ph type="title" idx="4294967295"/>
          </p:nvPr>
        </p:nvSpPr>
        <p:spPr>
          <a:xfrm>
            <a:off x="179388" y="3357563"/>
            <a:ext cx="41910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Paul Called Luke</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Gospel "Scripture" within 5 years!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4" grpId="0"/>
      <p:bldP spid="355335" grpId="0"/>
      <p:bldP spid="355336" grpId="0" animBg="1"/>
      <p:bldP spid="355337" grpId="0" animBg="1"/>
      <p:bldP spid="3553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0" name="Text Box 4"/>
          <p:cNvSpPr txBox="1">
            <a:spLocks noChangeArrowheads="1"/>
          </p:cNvSpPr>
          <p:nvPr/>
        </p:nvSpPr>
        <p:spPr bwMode="auto">
          <a:xfrm>
            <a:off x="5665788" y="228600"/>
            <a:ext cx="3478212" cy="854075"/>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effectLst>
                  <a:outerShdw blurRad="38100" dist="38100" dir="2700000" algn="tl">
                    <a:srgbClr val="000000"/>
                  </a:outerShdw>
                </a:effectLst>
                <a:latin typeface="26" charset="0"/>
              </a:rPr>
              <a:t>Paul</a:t>
            </a:r>
            <a:r>
              <a:rPr lang="fr-FR"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s Letters Written</a:t>
            </a:r>
          </a:p>
          <a:p>
            <a:pPr>
              <a:defRPr/>
            </a:pPr>
            <a:r>
              <a:rPr lang="en-US" b="1" dirty="0">
                <a:effectLst>
                  <a:outerShdw blurRad="38100" dist="38100" dir="2700000" algn="tl">
                    <a:srgbClr val="000000"/>
                  </a:outerShdw>
                </a:effectLst>
                <a:latin typeface="26" charset="0"/>
              </a:rPr>
              <a:t>AD 49-62</a:t>
            </a:r>
            <a:endParaRPr lang="en-US" dirty="0">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609600" y="685800"/>
            <a:ext cx="2995613" cy="1235075"/>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effectLst>
                  <a:outerShdw blurRad="38100" dist="38100" dir="2700000" algn="tl">
                    <a:srgbClr val="000000"/>
                  </a:outerShdw>
                </a:effectLst>
                <a:latin typeface="26" charset="0"/>
              </a:rPr>
              <a:t>Rome</a:t>
            </a:r>
          </a:p>
          <a:p>
            <a:pPr>
              <a:defRPr/>
            </a:pPr>
            <a:r>
              <a:rPr lang="en-US" b="1">
                <a:effectLst>
                  <a:outerShdw blurRad="38100" dist="38100" dir="2700000" algn="tl">
                    <a:srgbClr val="000000"/>
                  </a:outerShdw>
                </a:effectLst>
                <a:latin typeface="26" charset="0"/>
              </a:rPr>
              <a:t>Peter Wrote 2 Peter</a:t>
            </a:r>
          </a:p>
          <a:p>
            <a:pPr>
              <a:defRPr/>
            </a:pPr>
            <a:r>
              <a:rPr lang="en-US" b="1">
                <a:effectLst>
                  <a:outerShdw blurRad="38100" dist="38100" dir="2700000" algn="tl">
                    <a:srgbClr val="000000"/>
                  </a:outerShdw>
                </a:effectLst>
                <a:latin typeface="26" charset="0"/>
              </a:rPr>
              <a:t>AD 64</a:t>
            </a:r>
            <a:endParaRPr lang="en-US">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3730625" y="2928938"/>
            <a:ext cx="5410200" cy="3902075"/>
          </a:xfrm>
          <a:prstGeom prst="rect">
            <a:avLst/>
          </a:prstGeom>
          <a:solidFill>
            <a:srgbClr val="C70045"/>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…Our dear brother </a:t>
            </a:r>
            <a:r>
              <a:rPr lang="en-US" b="1" dirty="0">
                <a:solidFill>
                  <a:srgbClr val="F6FF28"/>
                </a:solidFill>
                <a:effectLst>
                  <a:outerShdw blurRad="38100" dist="38100" dir="2700000" algn="tl">
                    <a:srgbClr val="000000"/>
                  </a:outerShdw>
                </a:effectLst>
                <a:latin typeface="26" charset="0"/>
              </a:rPr>
              <a:t>Paul also wrote to you</a:t>
            </a:r>
            <a:r>
              <a:rPr lang="en-US" b="1" dirty="0">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b="1" dirty="0">
                <a:solidFill>
                  <a:srgbClr val="F6FF28"/>
                </a:solidFill>
                <a:effectLst>
                  <a:outerShdw blurRad="38100" dist="38100" dir="2700000" algn="tl">
                    <a:srgbClr val="000000"/>
                  </a:outerShdw>
                </a:effectLst>
                <a:latin typeface="26" charset="0"/>
              </a:rPr>
              <a:t>as they do the other Scriptures</a:t>
            </a:r>
            <a:r>
              <a:rPr lang="en-US" b="1" dirty="0">
                <a:effectLst>
                  <a:outerShdw blurRad="38100" dist="38100" dir="2700000" algn="tl">
                    <a:srgbClr val="000000"/>
                  </a:outerShdw>
                </a:effectLst>
                <a:latin typeface="26" charset="0"/>
              </a:rPr>
              <a:t>, to their own destruction</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(2 Peter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Arial" pitchFamily="22" charset="0"/>
              <a:ea typeface="+mn-ea"/>
              <a:cs typeface="+mn-cs"/>
            </a:endParaRPr>
          </a:p>
        </p:txBody>
      </p:sp>
      <p:sp>
        <p:nvSpPr>
          <p:cNvPr id="357390" name="Rectangle 14"/>
          <p:cNvSpPr>
            <a:spLocks noGrp="1" noChangeArrowheads="1"/>
          </p:cNvSpPr>
          <p:nvPr>
            <p:ph type="title" idx="4294967295"/>
          </p:nvPr>
        </p:nvSpPr>
        <p:spPr>
          <a:xfrm>
            <a:off x="323850" y="3789363"/>
            <a:ext cx="32766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Peter Also Called Paul</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Letters "Scripture"!</a:t>
            </a:r>
          </a:p>
        </p:txBody>
      </p:sp>
      <p:pic>
        <p:nvPicPr>
          <p:cNvPr id="24065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6"/>
          <p:cNvSpPr>
            <a:spLocks noGrp="1" noChangeArrowheads="1"/>
          </p:cNvSpPr>
          <p:nvPr>
            <p:ph type="title"/>
          </p:nvPr>
        </p:nvSpPr>
        <p:spPr>
          <a:xfrm>
            <a:off x="3657600" y="152400"/>
            <a:ext cx="4953000" cy="1371600"/>
          </a:xfrm>
        </p:spPr>
        <p:txBody>
          <a:bodyPr/>
          <a:lstStyle/>
          <a:p>
            <a:pPr eaLnBrk="1" hangingPunct="1">
              <a:defRPr/>
            </a:pPr>
            <a:r>
              <a:rPr lang="en-US" sz="4000">
                <a:latin typeface="Arial" charset="0"/>
                <a:ea typeface="ＭＳ Ｐゴシック" charset="0"/>
                <a:cs typeface="ＭＳ Ｐゴシック" charset="0"/>
              </a:rPr>
              <a:t>The First Century Wedding Procession</a:t>
            </a:r>
          </a:p>
        </p:txBody>
      </p:sp>
      <p:sp>
        <p:nvSpPr>
          <p:cNvPr id="78855" name="Rectangle 1031"/>
          <p:cNvSpPr>
            <a:spLocks noGrp="1" noChangeArrowheads="1"/>
          </p:cNvSpPr>
          <p:nvPr>
            <p:ph type="body" sz="half" idx="2"/>
          </p:nvPr>
        </p:nvSpPr>
        <p:spPr>
          <a:xfrm>
            <a:off x="5791200" y="2590800"/>
            <a:ext cx="3048000" cy="2514600"/>
          </a:xfrm>
        </p:spPr>
        <p:txBody>
          <a:bodyPr/>
          <a:lstStyle/>
          <a:p>
            <a:pPr eaLnBrk="1" hangingPunct="1">
              <a:defRPr/>
            </a:pPr>
            <a:r>
              <a:rPr lang="en-US" dirty="0">
                <a:latin typeface="Arial" charset="0"/>
                <a:ea typeface="ＭＳ Ｐゴシック" charset="0"/>
                <a:cs typeface="ＭＳ Ｐゴシック" charset="0"/>
              </a:rPr>
              <a:t>The procession parallels Christ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return for His Bride, the Church</a:t>
            </a:r>
          </a:p>
        </p:txBody>
      </p:sp>
      <p:pic>
        <p:nvPicPr>
          <p:cNvPr id="187395" name="Picture 1028" descr="wedding proces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1029"/>
          <p:cNvSpPr txBox="1">
            <a:spLocks noChangeArrowheads="1"/>
          </p:cNvSpPr>
          <p:nvPr/>
        </p:nvSpPr>
        <p:spPr bwMode="auto">
          <a:xfrm>
            <a:off x="2755900" y="5181600"/>
            <a:ext cx="25749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Bride</a:t>
            </a:r>
            <a:r>
              <a:rPr lang="fr-FR" altLang="ja-JP" sz="2800" b="1"/>
              <a:t>'</a:t>
            </a:r>
            <a:r>
              <a:rPr lang="en-US" sz="2800" b="1"/>
              <a:t>s House</a:t>
            </a:r>
          </a:p>
        </p:txBody>
      </p:sp>
      <p:sp>
        <p:nvSpPr>
          <p:cNvPr id="78856" name="Text Box 1032"/>
          <p:cNvSpPr txBox="1">
            <a:spLocks noChangeArrowheads="1"/>
          </p:cNvSpPr>
          <p:nvPr/>
        </p:nvSpPr>
        <p:spPr bwMode="auto">
          <a:xfrm>
            <a:off x="2755900" y="1600200"/>
            <a:ext cx="28321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t>Groom</a:t>
            </a:r>
            <a:r>
              <a:rPr lang="fr-FR" altLang="ja-JP" sz="2800" b="1"/>
              <a:t>'</a:t>
            </a:r>
            <a:r>
              <a:rPr lang="en-US" sz="2800" b="1"/>
              <a:t>s House</a:t>
            </a:r>
          </a:p>
        </p:txBody>
      </p:sp>
      <p:sp>
        <p:nvSpPr>
          <p:cNvPr id="78857" name="AutoShape 1033"/>
          <p:cNvSpPr>
            <a:spLocks noChangeArrowheads="1"/>
          </p:cNvSpPr>
          <p:nvPr/>
        </p:nvSpPr>
        <p:spPr bwMode="auto">
          <a:xfrm rot="-326154">
            <a:off x="685800" y="1905000"/>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78858" name="AutoShape 1034"/>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500" fill="hold"/>
                                        <p:tgtEl>
                                          <p:spTgt spid="78856"/>
                                        </p:tgtEl>
                                        <p:attrNameLst>
                                          <p:attrName>ppt_w</p:attrName>
                                        </p:attrNameLst>
                                      </p:cBhvr>
                                      <p:tavLst>
                                        <p:tav tm="0">
                                          <p:val>
                                            <p:fltVal val="0"/>
                                          </p:val>
                                        </p:tav>
                                        <p:tav tm="100000">
                                          <p:val>
                                            <p:strVal val="#ppt_w"/>
                                          </p:val>
                                        </p:tav>
                                      </p:tavLst>
                                    </p:anim>
                                    <p:anim calcmode="lin" valueType="num">
                                      <p:cBhvr>
                                        <p:cTn id="8" dur="500" fill="hold"/>
                                        <p:tgtEl>
                                          <p:spTgt spid="78856"/>
                                        </p:tgtEl>
                                        <p:attrNameLst>
                                          <p:attrName>ppt_h</p:attrName>
                                        </p:attrNameLst>
                                      </p:cBhvr>
                                      <p:tavLst>
                                        <p:tav tm="0">
                                          <p:val>
                                            <p:fltVal val="0"/>
                                          </p:val>
                                        </p:tav>
                                        <p:tav tm="100000">
                                          <p:val>
                                            <p:strVal val="#ppt_h"/>
                                          </p:val>
                                        </p:tav>
                                      </p:tavLst>
                                    </p:anim>
                                    <p:animEffect transition="in" filter="fade">
                                      <p:cBhvr>
                                        <p:cTn id="9" dur="500"/>
                                        <p:tgtEl>
                                          <p:spTgt spid="788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8857"/>
                                        </p:tgtEl>
                                        <p:attrNameLst>
                                          <p:attrName>style.visibility</p:attrName>
                                        </p:attrNameLst>
                                      </p:cBhvr>
                                      <p:to>
                                        <p:strVal val="visible"/>
                                      </p:to>
                                    </p:set>
                                    <p:animEffect transition="in" filter="wipe(up)">
                                      <p:cBhvr>
                                        <p:cTn id="14" dur="500"/>
                                        <p:tgtEl>
                                          <p:spTgt spid="78857"/>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78853"/>
                                        </p:tgtEl>
                                        <p:attrNameLst>
                                          <p:attrName>style.visibility</p:attrName>
                                        </p:attrNameLst>
                                      </p:cBhvr>
                                      <p:to>
                                        <p:strVal val="visible"/>
                                      </p:to>
                                    </p:set>
                                    <p:anim calcmode="lin" valueType="num">
                                      <p:cBhvr>
                                        <p:cTn id="18" dur="500" fill="hold"/>
                                        <p:tgtEl>
                                          <p:spTgt spid="78853"/>
                                        </p:tgtEl>
                                        <p:attrNameLst>
                                          <p:attrName>ppt_w</p:attrName>
                                        </p:attrNameLst>
                                      </p:cBhvr>
                                      <p:tavLst>
                                        <p:tav tm="0">
                                          <p:val>
                                            <p:fltVal val="0"/>
                                          </p:val>
                                        </p:tav>
                                        <p:tav tm="100000">
                                          <p:val>
                                            <p:strVal val="#ppt_w"/>
                                          </p:val>
                                        </p:tav>
                                      </p:tavLst>
                                    </p:anim>
                                    <p:anim calcmode="lin" valueType="num">
                                      <p:cBhvr>
                                        <p:cTn id="19" dur="500" fill="hold"/>
                                        <p:tgtEl>
                                          <p:spTgt spid="78853"/>
                                        </p:tgtEl>
                                        <p:attrNameLst>
                                          <p:attrName>ppt_h</p:attrName>
                                        </p:attrNameLst>
                                      </p:cBhvr>
                                      <p:tavLst>
                                        <p:tav tm="0">
                                          <p:val>
                                            <p:fltVal val="0"/>
                                          </p:val>
                                        </p:tav>
                                        <p:tav tm="100000">
                                          <p:val>
                                            <p:strVal val="#ppt_h"/>
                                          </p:val>
                                        </p:tav>
                                      </p:tavLst>
                                    </p:anim>
                                    <p:animEffect transition="in" filter="fade">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down)">
                                      <p:cBhvr>
                                        <p:cTn id="25" dur="500"/>
                                        <p:tgtEl>
                                          <p:spTgt spid="788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8855">
                                            <p:txEl>
                                              <p:pRg st="0" end="0"/>
                                            </p:txEl>
                                          </p:spTgt>
                                        </p:tgtEl>
                                        <p:attrNameLst>
                                          <p:attrName>style.visibility</p:attrName>
                                        </p:attrNameLst>
                                      </p:cBhvr>
                                      <p:to>
                                        <p:strVal val="visible"/>
                                      </p:to>
                                    </p:set>
                                    <p:anim calcmode="lin" valueType="num">
                                      <p:cBhvr>
                                        <p:cTn id="30" dur="500" fill="hold"/>
                                        <p:tgtEl>
                                          <p:spTgt spid="7885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885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8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build="p"/>
      <p:bldP spid="78853" grpId="0"/>
      <p:bldP spid="78856" grpId="0"/>
      <p:bldP spid="78857" grpId="0" animBg="1"/>
      <p:bldP spid="788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026"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1027"/>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52260" name="Rectangle 1028"/>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a:p>
            <a:pPr eaLnBrk="1" hangingPunct="1">
              <a:defRPr/>
            </a:pPr>
            <a:r>
              <a:rPr lang="en-US">
                <a:latin typeface="Arial" charset="0"/>
                <a:ea typeface="ＭＳ Ｐゴシック" charset="0"/>
                <a:cs typeface="ＭＳ Ｐゴシック" charset="0"/>
              </a:rPr>
              <a:t>Doctrine</a:t>
            </a:r>
          </a:p>
        </p:txBody>
      </p:sp>
      <p:pic>
        <p:nvPicPr>
          <p:cNvPr id="242692" name="Picture 1029"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3" name="Text Box 1030"/>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156-157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7813"/>
            <a:ext cx="5334000" cy="1246187"/>
          </a:xfrm>
        </p:spPr>
        <p:txBody>
          <a:bodyPr/>
          <a:lstStyle/>
          <a:p>
            <a:pPr eaLnBrk="1" hangingPunct="1">
              <a:defRPr/>
            </a:pPr>
            <a:r>
              <a:rPr lang="en-US" sz="4000">
                <a:latin typeface="Arial" charset="0"/>
                <a:ea typeface="ＭＳ Ｐゴシック" charset="0"/>
                <a:cs typeface="ＭＳ Ｐゴシック" charset="0"/>
              </a:rPr>
              <a:t>Uninspired Writings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(Backgrounds)</a:t>
            </a:r>
          </a:p>
        </p:txBody>
      </p:sp>
      <p:sp>
        <p:nvSpPr>
          <p:cNvPr id="19459" name="Rectangle 3"/>
          <p:cNvSpPr>
            <a:spLocks noGrp="1" noChangeArrowheads="1"/>
          </p:cNvSpPr>
          <p:nvPr>
            <p:ph type="body" idx="1"/>
          </p:nvPr>
        </p:nvSpPr>
        <p:spPr>
          <a:xfrm>
            <a:off x="1066800" y="1600200"/>
            <a:ext cx="3810000" cy="3276600"/>
          </a:xfrm>
        </p:spPr>
        <p:txBody>
          <a:bodyPr/>
          <a:lstStyle/>
          <a:p>
            <a:pPr eaLnBrk="1" hangingPunct="1">
              <a:defRPr/>
            </a:pPr>
            <a:r>
              <a:rPr lang="en-US">
                <a:latin typeface="Arial" charset="0"/>
                <a:ea typeface="ＭＳ Ｐゴシック" charset="0"/>
                <a:cs typeface="ＭＳ Ｐゴシック" charset="0"/>
              </a:rPr>
              <a:t>Greek</a:t>
            </a:r>
          </a:p>
          <a:p>
            <a:pPr eaLnBrk="1" hangingPunct="1">
              <a:defRPr/>
            </a:pPr>
            <a:r>
              <a:rPr lang="en-US">
                <a:latin typeface="Arial" charset="0"/>
                <a:ea typeface="ＭＳ Ｐゴシック" charset="0"/>
                <a:cs typeface="ＭＳ Ｐゴシック" charset="0"/>
              </a:rPr>
              <a:t>Roman</a:t>
            </a:r>
          </a:p>
          <a:p>
            <a:pPr eaLnBrk="1" hangingPunct="1">
              <a:defRPr/>
            </a:pPr>
            <a:r>
              <a:rPr lang="en-US">
                <a:latin typeface="Arial" charset="0"/>
                <a:ea typeface="ＭＳ Ｐゴシック" charset="0"/>
                <a:cs typeface="ＭＳ Ｐゴシック" charset="0"/>
              </a:rPr>
              <a:t>Jewish</a:t>
            </a:r>
          </a:p>
          <a:p>
            <a:pPr eaLnBrk="1" hangingPunct="1">
              <a:defRPr/>
            </a:pPr>
            <a:r>
              <a:rPr lang="en-US">
                <a:latin typeface="Arial" charset="0"/>
                <a:ea typeface="ＭＳ Ｐゴシック" charset="0"/>
                <a:cs typeface="ＭＳ Ｐゴシック" charset="0"/>
              </a:rPr>
              <a:t>Christian</a:t>
            </a:r>
          </a:p>
          <a:p>
            <a:pPr eaLnBrk="1" hangingPunct="1">
              <a:defRPr/>
            </a:pPr>
            <a:r>
              <a:rPr lang="en-US">
                <a:latin typeface="Arial" charset="0"/>
                <a:ea typeface="ＭＳ Ｐゴシック" charset="0"/>
                <a:cs typeface="ＭＳ Ｐゴシック" charset="0"/>
              </a:rPr>
              <a:t>Gnostic</a:t>
            </a:r>
          </a:p>
        </p:txBody>
      </p:sp>
      <p:pic>
        <p:nvPicPr>
          <p:cNvPr id="244739" name="Picture 4"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91263" y="36513"/>
            <a:ext cx="2852737" cy="682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0" name="Text Box 5"/>
          <p:cNvSpPr txBox="1">
            <a:spLocks noChangeArrowheads="1"/>
          </p:cNvSpPr>
          <p:nvPr/>
        </p:nvSpPr>
        <p:spPr bwMode="auto">
          <a:xfrm>
            <a:off x="7951788" y="60325"/>
            <a:ext cx="1116012"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rPr>
              <a:t>159-198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Greek Historians</a:t>
            </a:r>
          </a:p>
        </p:txBody>
      </p:sp>
      <p:sp>
        <p:nvSpPr>
          <p:cNvPr id="12291" name="Rectangle 3"/>
          <p:cNvSpPr>
            <a:spLocks noGrp="1" noChangeArrowheads="1"/>
          </p:cNvSpPr>
          <p:nvPr>
            <p:ph type="body" idx="1"/>
          </p:nvPr>
        </p:nvSpPr>
        <p:spPr>
          <a:xfrm>
            <a:off x="4716016" y="1600200"/>
            <a:ext cx="4447728"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p>
          <a:p>
            <a:pPr eaLnBrk="1" hangingPunct="1">
              <a:defRPr/>
            </a:pPr>
            <a:r>
              <a:rPr lang="en-US">
                <a:latin typeface="Arial" charset="0"/>
                <a:ea typeface="ＭＳ Ｐゴシック" charset="0"/>
                <a:cs typeface="ＭＳ Ｐゴシック" charset="0"/>
              </a:rPr>
              <a:t>Herodotus (420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Polybius (120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Diodorus (21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Strabo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21)</a:t>
            </a:r>
          </a:p>
          <a:p>
            <a:pPr eaLnBrk="1" hangingPunct="1">
              <a:defRPr/>
            </a:pPr>
            <a:r>
              <a:rPr lang="en-US">
                <a:latin typeface="Arial" charset="0"/>
                <a:ea typeface="ＭＳ Ｐゴシック" charset="0"/>
                <a:cs typeface="ＭＳ Ｐゴシック" charset="0"/>
              </a:rPr>
              <a:t>Plutarch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120)</a:t>
            </a:r>
          </a:p>
        </p:txBody>
      </p:sp>
      <p:pic>
        <p:nvPicPr>
          <p:cNvPr id="246787" name="Picture 5"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4745038"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Rectangle 6"/>
          <p:cNvSpPr>
            <a:spLocks noChangeArrowheads="1"/>
          </p:cNvSpPr>
          <p:nvPr/>
        </p:nvSpPr>
        <p:spPr bwMode="auto">
          <a:xfrm>
            <a:off x="0" y="5486400"/>
            <a:ext cx="4788024" cy="381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Acrocorinth</a:t>
            </a:r>
          </a:p>
        </p:txBody>
      </p:sp>
      <p:sp>
        <p:nvSpPr>
          <p:cNvPr id="24678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 calcmode="lin" valueType="num">
                                      <p:cBhvr>
                                        <p:cTn id="15"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 calcmode="lin" valueType="num">
                                      <p:cBhvr>
                                        <p:cTn id="23"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 calcmode="lin" valueType="num">
                                      <p:cBhvr>
                                        <p:cTn id="31"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4" end="4"/>
                                            </p:txEl>
                                          </p:spTgt>
                                        </p:tgtEl>
                                        <p:attrNameLst>
                                          <p:attrName>style.visibility</p:attrName>
                                        </p:attrNameLst>
                                      </p:cBhvr>
                                      <p:to>
                                        <p:strVal val="visible"/>
                                      </p:to>
                                    </p:set>
                                    <p:anim calcmode="lin" valueType="num">
                                      <p:cBhvr>
                                        <p:cTn id="39"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5" end="5"/>
                                            </p:txEl>
                                          </p:spTgt>
                                        </p:tgtEl>
                                        <p:attrNameLst>
                                          <p:attrName>style.visibility</p:attrName>
                                        </p:attrNameLst>
                                      </p:cBhvr>
                                      <p:to>
                                        <p:strVal val="visible"/>
                                      </p:to>
                                    </p:set>
                                    <p:anim calcmode="lin" valueType="num">
                                      <p:cBhvr>
                                        <p:cTn id="47"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499992" y="1806142"/>
            <a:ext cx="4644008" cy="4118841"/>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p:txBody>
      </p:sp>
      <p:pic>
        <p:nvPicPr>
          <p:cNvPr id="248834" name="Picture 4"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248836"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ln>
        </p:spPr>
        <p:txBody>
          <a:bodyPr/>
          <a:lstStyle/>
          <a:p>
            <a:pPr eaLnBrk="1" hangingPunct="1">
              <a:defRPr/>
            </a:pP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AD</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250883"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6" name="Rectangle 3"/>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en-US" sz="3200" dirty="0">
                <a:effectLst>
                  <a:outerShdw blurRad="38100" dist="38100" dir="2700000" algn="tl">
                    <a:srgbClr val="000000"/>
                  </a:outerShdw>
                </a:effectLst>
              </a:rPr>
              <a:t>Wrote letters to the Emperor Trajan</a:t>
            </a:r>
          </a:p>
          <a:p>
            <a:pPr eaLnBrk="1" hangingPunct="1">
              <a:lnSpc>
                <a:spcPct val="90000"/>
              </a:lnSpc>
              <a:spcBef>
                <a:spcPct val="20000"/>
              </a:spcBef>
              <a:buClr>
                <a:schemeClr val="hlink"/>
              </a:buClr>
              <a:buSzPct val="90000"/>
              <a:buFont typeface="Wingdings" charset="0"/>
              <a:buBlip>
                <a:blip r:embed="rId4"/>
              </a:buBlip>
              <a:defRPr/>
            </a:pPr>
            <a:r>
              <a:rPr lang="en-US" sz="3200" dirty="0">
                <a:effectLst>
                  <a:outerShdw blurRad="38100" dist="38100" dir="2700000" algn="tl">
                    <a:srgbClr val="000000"/>
                  </a:outerShdw>
                </a:effectLst>
              </a:rPr>
              <a:t>Said Christians gathered on a certain day (Sunday?) </a:t>
            </a:r>
            <a:r>
              <a:rPr lang="en-US" altLang="ja-JP" sz="3200" dirty="0">
                <a:effectLst>
                  <a:outerShdw blurRad="38100" dist="38100" dir="2700000" algn="tl">
                    <a:srgbClr val="000000"/>
                  </a:outerShdw>
                </a:effectLst>
              </a:rPr>
              <a:t>"</a:t>
            </a:r>
            <a:r>
              <a:rPr lang="en-US" sz="3200" dirty="0">
                <a:effectLst>
                  <a:outerShdw blurRad="38100" dist="38100" dir="2700000" algn="tl">
                    <a:srgbClr val="000000"/>
                  </a:outerShdw>
                </a:effectLst>
              </a:rPr>
              <a:t>to sing responsively a hymn to Christ as if to a god</a:t>
            </a:r>
            <a:r>
              <a:rPr lang="en-US" altLang="ja-JP" sz="3200" dirty="0">
                <a:effectLst>
                  <a:outerShdw blurRad="38100" dist="38100" dir="2700000" algn="tl">
                    <a:srgbClr val="000000"/>
                  </a:outerShdw>
                </a:effectLst>
              </a:rPr>
              <a:t>"</a:t>
            </a:r>
            <a:r>
              <a:rPr lang="en-US" sz="3200" dirty="0">
                <a:effectLst>
                  <a:outerShdw blurRad="38100" dist="38100" dir="2700000" algn="tl">
                    <a:srgbClr val="000000"/>
                  </a:outerShdw>
                </a:effectLst>
              </a:rPr>
              <a:t> (</a:t>
            </a:r>
            <a:r>
              <a:rPr lang="en-US" sz="3200" i="1" dirty="0">
                <a:effectLst>
                  <a:outerShdw blurRad="38100" dist="38100" dir="2700000" algn="tl">
                    <a:srgbClr val="000000"/>
                  </a:outerShdw>
                </a:effectLst>
              </a:rPr>
              <a:t>Epistle</a:t>
            </a:r>
            <a:r>
              <a:rPr lang="en-US" sz="3200" dirty="0">
                <a:effectLst>
                  <a:outerShdw blurRad="38100" dist="38100" dir="2700000" algn="tl">
                    <a:srgbClr val="000000"/>
                  </a:outerShdw>
                </a:effectLst>
              </a:rPr>
              <a:t> 10.96)—the earliest Latin reference to Jesus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Roman Empire"/>
          <p:cNvPicPr>
            <a:picLocks noChangeAspect="1" noChangeArrowheads="1"/>
          </p:cNvPicPr>
          <p:nvPr/>
        </p:nvPicPr>
        <p:blipFill rotWithShape="1">
          <a:blip r:embed="rId2">
            <a:extLst>
              <a:ext uri="{28A0092B-C50C-407E-A947-70E740481C1C}">
                <a14:useLocalDpi xmlns:a14="http://schemas.microsoft.com/office/drawing/2010/main"/>
              </a:ext>
            </a:extLst>
          </a:blip>
          <a:srcRect l="3125" t="6860" r="3125" b="5972"/>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en-US" sz="3600" b="1">
                <a:solidFill>
                  <a:srgbClr val="FFFFFF"/>
                </a:solidFill>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Emperor Trajan in Rome</a:t>
            </a:r>
          </a:p>
        </p:txBody>
      </p:sp>
      <p:sp>
        <p:nvSpPr>
          <p:cNvPr id="252933" name="Text Box 7"/>
          <p:cNvSpPr txBox="1">
            <a:spLocks noChangeArrowheads="1"/>
          </p:cNvSpPr>
          <p:nvPr/>
        </p:nvSpPr>
        <p:spPr bwMode="auto">
          <a:xfrm>
            <a:off x="8459788" y="60325"/>
            <a:ext cx="608012" cy="396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pic>
        <p:nvPicPr>
          <p:cNvPr id="252934" name="Picture 1" descr="trajan sininh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075" y="3644900"/>
            <a:ext cx="1639888"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5" name="Picture 1" descr="pliny the young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51725" y="3716338"/>
            <a:ext cx="1584325" cy="2112962"/>
          </a:xfrm>
          <a:prstGeom prst="rect">
            <a:avLst/>
          </a:prstGeom>
          <a:noFill/>
          <a:ln w="762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solidFill>
            <a:srgbClr val="02010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253955" name="Text Box 5"/>
          <p:cNvSpPr txBox="1">
            <a:spLocks noChangeArrowheads="1"/>
          </p:cNvSpPr>
          <p:nvPr/>
        </p:nvSpPr>
        <p:spPr bwMode="auto">
          <a:xfrm>
            <a:off x="5595938" y="5949950"/>
            <a:ext cx="324326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00"/>
                </a:solidFill>
                <a:cs typeface="Arial" charset="0"/>
              </a:rPr>
              <a:t>Pliny, </a:t>
            </a:r>
            <a:r>
              <a:rPr lang="en-US" sz="2800" i="1">
                <a:solidFill>
                  <a:srgbClr val="FFFF00"/>
                </a:solidFill>
                <a:cs typeface="Arial" charset="0"/>
              </a:rPr>
              <a:t>Letters</a:t>
            </a:r>
            <a:r>
              <a:rPr lang="en-US" sz="2800">
                <a:solidFill>
                  <a:srgbClr val="FFFF00"/>
                </a:solidFill>
                <a:cs typeface="Arial" charset="0"/>
              </a:rPr>
              <a:t> 10.96</a:t>
            </a:r>
          </a:p>
        </p:txBody>
      </p:sp>
      <p:sp>
        <p:nvSpPr>
          <p:cNvPr id="253956" name="Text Box 6"/>
          <p:cNvSpPr txBox="1">
            <a:spLocks noChangeArrowheads="1"/>
          </p:cNvSpPr>
          <p:nvPr/>
        </p:nvSpPr>
        <p:spPr bwMode="auto">
          <a:xfrm>
            <a:off x="250825" y="6524625"/>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FFFF"/>
                </a:solidFill>
                <a:cs typeface="Arial"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cs typeface="Arial" charset="0"/>
              </a:rPr>
              <a:t>Governor Pliny to </a:t>
            </a:r>
            <a:br>
              <a:rPr lang="en-US" sz="2800" b="1" u="sng" dirty="0">
                <a:solidFill>
                  <a:srgbClr val="FFFFFF"/>
                </a:solidFill>
                <a:effectLst>
                  <a:outerShdw blurRad="38100" dist="38100" dir="2700000" algn="tl">
                    <a:srgbClr val="000000"/>
                  </a:outerShdw>
                </a:effectLst>
                <a:cs typeface="Arial" charset="0"/>
              </a:rPr>
            </a:br>
            <a:r>
              <a:rPr lang="en-US" sz="2800" b="1" u="sng" dirty="0">
                <a:solidFill>
                  <a:srgbClr val="FFFFFF"/>
                </a:solidFill>
                <a:effectLst>
                  <a:outerShdw blurRad="38100" dist="38100" dir="2700000" algn="tl">
                    <a:srgbClr val="000000"/>
                  </a:outerShdw>
                </a:effectLst>
                <a:cs typeface="Arial" charset="0"/>
              </a:rPr>
              <a:t>Emperor Trajan (AD 111):</a:t>
            </a: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b="1" u="sng" dirty="0">
              <a:solidFill>
                <a:srgbClr val="FFFF00"/>
              </a:solidFill>
              <a:effectLst>
                <a:outerShdw blurRad="38100" dist="38100" dir="2700000" algn="tl">
                  <a:srgbClr val="000000"/>
                </a:outerShdw>
              </a:effectLst>
              <a:cs typeface="Arial" charset="0"/>
            </a:endParaRPr>
          </a:p>
        </p:txBody>
      </p:sp>
      <p:sp>
        <p:nvSpPr>
          <p:cNvPr id="7"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pic>
        <p:nvPicPr>
          <p:cNvPr id="253959" name="Picture 8"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3960" name="Picture 1"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692150"/>
            <a:ext cx="952500" cy="12700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02" name="Picture 7"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en-US" dirty="0">
                <a:latin typeface="Arial" charset="0"/>
                <a:ea typeface="ＭＳ Ｐゴシック" charset="0"/>
                <a:cs typeface="Arial" charset="0"/>
              </a:rPr>
              <a:t>Early Church Suffering</a:t>
            </a: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sp>
        <p:nvSpPr>
          <p:cNvPr id="256005" name="Text Box 5"/>
          <p:cNvSpPr txBox="1">
            <a:spLocks noChangeArrowheads="1"/>
          </p:cNvSpPr>
          <p:nvPr/>
        </p:nvSpPr>
        <p:spPr bwMode="auto">
          <a:xfrm>
            <a:off x="0" y="5732463"/>
            <a:ext cx="27971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cs typeface="Arial" charset="0"/>
              </a:rPr>
              <a:t>Pliny, </a:t>
            </a:r>
            <a:r>
              <a:rPr lang="en-US" i="1">
                <a:solidFill>
                  <a:srgbClr val="FFFF00"/>
                </a:solidFill>
                <a:cs typeface="Arial" charset="0"/>
              </a:rPr>
              <a:t>Letters</a:t>
            </a:r>
            <a:r>
              <a:rPr lang="en-US">
                <a:solidFill>
                  <a:srgbClr val="FFFF00"/>
                </a:solidFill>
                <a:cs typeface="Arial"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cs typeface="Arial" charset="0"/>
              </a:rPr>
              <a:t>Governor Pliny to </a:t>
            </a:r>
            <a:br>
              <a:rPr lang="en-US" sz="2800" b="1" u="sng" dirty="0">
                <a:solidFill>
                  <a:srgbClr val="FFFFFF"/>
                </a:solidFill>
                <a:effectLst>
                  <a:outerShdw blurRad="38100" dist="38100" dir="2700000" algn="tl">
                    <a:srgbClr val="000000"/>
                  </a:outerShdw>
                </a:effectLst>
                <a:cs typeface="Arial" charset="0"/>
              </a:rPr>
            </a:br>
            <a:r>
              <a:rPr lang="en-US" sz="2800" b="1" u="sng" dirty="0">
                <a:solidFill>
                  <a:srgbClr val="FFFFFF"/>
                </a:solidFill>
                <a:effectLst>
                  <a:outerShdw blurRad="38100" dist="38100" dir="2700000" algn="tl">
                    <a:srgbClr val="000000"/>
                  </a:outerShdw>
                </a:effectLst>
                <a:cs typeface="Arial" charset="0"/>
              </a:rPr>
              <a:t>Emperor Trajan (AD 111):</a:t>
            </a:r>
            <a:endParaRPr lang="en-US" sz="2800" b="1" dirty="0">
              <a:solidFill>
                <a:srgbClr val="FFFFFF"/>
              </a:solidFill>
              <a:effectLst>
                <a:outerShdw blurRad="38100" dist="38100" dir="2700000" algn="tl">
                  <a:srgbClr val="000000"/>
                </a:outerShdw>
              </a:effectLst>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endParaRPr lang="en-US" sz="2800" b="1" u="sng" dirty="0">
              <a:solidFill>
                <a:srgbClr val="FFFF00"/>
              </a:solidFill>
              <a:effectLst>
                <a:outerShdw blurRad="38100" dist="38100" dir="2700000" algn="tl">
                  <a:srgbClr val="000000"/>
                </a:outerShdw>
              </a:effectLst>
              <a:cs typeface="Arial" charset="0"/>
            </a:endParaRPr>
          </a:p>
        </p:txBody>
      </p:sp>
      <p:pic>
        <p:nvPicPr>
          <p:cNvPr id="256007" name="Picture 7"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549275"/>
            <a:ext cx="9525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128004" name="Text Box 4"/>
          <p:cNvSpPr txBox="1">
            <a:spLocks noChangeArrowheads="1"/>
          </p:cNvSpPr>
          <p:nvPr/>
        </p:nvSpPr>
        <p:spPr bwMode="auto">
          <a:xfrm>
            <a:off x="8258175"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cs typeface="Arial" charset="0"/>
              </a:rPr>
              <a:t>160a</a:t>
            </a:r>
            <a:endParaRPr lang="en-US" sz="3200">
              <a:solidFill>
                <a:srgbClr val="FFFF00"/>
              </a:solidFill>
              <a:cs typeface="Arial" charset="0"/>
            </a:endParaRPr>
          </a:p>
        </p:txBody>
      </p:sp>
      <p:sp>
        <p:nvSpPr>
          <p:cNvPr id="258052" name="Text Box 5"/>
          <p:cNvSpPr txBox="1">
            <a:spLocks noChangeArrowheads="1"/>
          </p:cNvSpPr>
          <p:nvPr/>
        </p:nvSpPr>
        <p:spPr bwMode="auto">
          <a:xfrm>
            <a:off x="6024563" y="6351588"/>
            <a:ext cx="2795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cs typeface="Arial" charset="0"/>
              </a:rPr>
              <a:t>Pliny, </a:t>
            </a:r>
            <a:r>
              <a:rPr lang="en-US" i="1">
                <a:solidFill>
                  <a:srgbClr val="FFFF00"/>
                </a:solidFill>
                <a:cs typeface="Arial" charset="0"/>
              </a:rPr>
              <a:t>Letters</a:t>
            </a:r>
            <a:r>
              <a:rPr lang="en-US">
                <a:solidFill>
                  <a:srgbClr val="FFFF00"/>
                </a:solidFill>
                <a:cs typeface="Arial"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cs typeface="Arial" charset="0"/>
              </a:rPr>
              <a:t>Emperor Trajan to </a:t>
            </a:r>
            <a:br>
              <a:rPr lang="en-US" sz="2800" b="1" u="sng" dirty="0">
                <a:solidFill>
                  <a:srgbClr val="FFFFFF"/>
                </a:solidFill>
                <a:effectLst>
                  <a:outerShdw blurRad="38100" dist="38100" dir="2700000" algn="tl">
                    <a:srgbClr val="000000"/>
                  </a:outerShdw>
                </a:effectLst>
                <a:cs typeface="Arial" charset="0"/>
              </a:rPr>
            </a:br>
            <a:r>
              <a:rPr lang="en-US" sz="2800" b="1" u="sng" dirty="0">
                <a:solidFill>
                  <a:srgbClr val="FFFFFF"/>
                </a:solidFill>
                <a:effectLst>
                  <a:outerShdw blurRad="38100" dist="38100" dir="2700000" algn="tl">
                    <a:srgbClr val="000000"/>
                  </a:outerShdw>
                </a:effectLst>
                <a:cs typeface="Arial" charset="0"/>
              </a:rPr>
              <a:t>Governor Pliny (AD 111):</a:t>
            </a:r>
            <a:endParaRPr lang="en-US" sz="2800" b="1" dirty="0">
              <a:solidFill>
                <a:srgbClr val="FFFFFF"/>
              </a:solidFill>
              <a:effectLst>
                <a:outerShdw blurRad="38100" dist="38100" dir="2700000" algn="tl">
                  <a:srgbClr val="000000"/>
                </a:outerShdw>
              </a:effectLst>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cs typeface="Arial" charset="0"/>
              </a:rPr>
              <a:t>You observed proper procedure</a:t>
            </a:r>
            <a:r>
              <a:rPr lang="en-US" sz="2800" b="1" dirty="0">
                <a:solidFill>
                  <a:srgbClr val="FFFFFF"/>
                </a:solidFill>
                <a:effectLst>
                  <a:outerShdw blurRad="38100" dist="38100" dir="2700000" algn="tl">
                    <a:srgbClr val="000000"/>
                  </a:outerShdw>
                </a:effectLst>
                <a:cs typeface="Arial" charset="0"/>
              </a:rPr>
              <a:t>, my dear Pliny, in sifting the cases of those who had been denounced to you as Christians... They are not to be sought out... Whoever denies that he is a Christian and really proves it—that is, by worshipping our gods—even though he was under suspicion in the past, shall obtain pardon through repentance...</a:t>
            </a:r>
            <a:r>
              <a:rPr lang="en-US" altLang="ja-JP" sz="2800" b="1" dirty="0">
                <a:solidFill>
                  <a:srgbClr val="FFFFFF"/>
                </a:solidFill>
                <a:effectLst>
                  <a:outerShdw blurRad="38100" dist="38100" dir="2700000" algn="tl">
                    <a:srgbClr val="000000"/>
                  </a:outerShdw>
                </a:effectLst>
                <a:cs typeface="Arial" charset="0"/>
              </a:rPr>
              <a:t>"</a:t>
            </a:r>
            <a:endParaRPr lang="en-US" sz="2800" b="1" u="sng" dirty="0">
              <a:solidFill>
                <a:srgbClr val="FFFFFF"/>
              </a:solidFill>
              <a:effectLst>
                <a:outerShdw blurRad="38100" dist="38100" dir="2700000" algn="tl">
                  <a:srgbClr val="000000"/>
                </a:outerShdw>
              </a:effectLst>
              <a:cs typeface="Arial" charset="0"/>
            </a:endParaRPr>
          </a:p>
        </p:txBody>
      </p:sp>
      <p:pic>
        <p:nvPicPr>
          <p:cNvPr id="258054" name="Picture 1" descr="trajan sininh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9775" y="1341438"/>
            <a:ext cx="3289300" cy="436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4821" name="Text Box 5"/>
          <p:cNvSpPr txBox="1">
            <a:spLocks noChangeArrowheads="1"/>
          </p:cNvSpPr>
          <p:nvPr/>
        </p:nvSpPr>
        <p:spPr bwMode="auto">
          <a:xfrm>
            <a:off x="0" y="2846388"/>
            <a:ext cx="4495800" cy="4000500"/>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rPr>
              <a:t>About persecuted Christians under Nero:</a:t>
            </a:r>
          </a:p>
          <a:p>
            <a:r>
              <a:rPr lang="en-US" altLang="zh-CN" sz="2800">
                <a:solidFill>
                  <a:srgbClr val="FFFFFF"/>
                </a:solidFill>
                <a:ea typeface="SimSun" charset="0"/>
                <a:cs typeface="SimSun" charset="0"/>
              </a:rPr>
              <a:t>"Their name comes from Christus, who, in the reign of Tiberius as emperor was condemned to death by the procurator Pontius Pilate" </a:t>
            </a:r>
          </a:p>
          <a:p>
            <a:pPr algn="r"/>
            <a:endParaRPr lang="en-US" altLang="zh-CN" sz="2000">
              <a:solidFill>
                <a:srgbClr val="FFFFFF"/>
              </a:solidFill>
              <a:ea typeface="SimSun" charset="0"/>
              <a:cs typeface="SimSun" charset="0"/>
            </a:endParaRPr>
          </a:p>
          <a:p>
            <a:pPr algn="r"/>
            <a:r>
              <a:rPr lang="en-US" altLang="zh-CN" sz="2000">
                <a:solidFill>
                  <a:srgbClr val="FFFFFF"/>
                </a:solidFill>
                <a:ea typeface="SimSun" charset="0"/>
                <a:cs typeface="SimSun" charset="0"/>
              </a:rPr>
              <a:t>(Tacitus</a:t>
            </a:r>
            <a:r>
              <a:rPr lang="en-US" altLang="zh-CN" sz="2000" i="1">
                <a:solidFill>
                  <a:srgbClr val="FFFFFF"/>
                </a:solidFill>
                <a:ea typeface="SimSun" charset="0"/>
                <a:cs typeface="SimSun" charset="0"/>
              </a:rPr>
              <a:t>, Annals</a:t>
            </a:r>
            <a:r>
              <a:rPr lang="en-US" altLang="zh-CN" sz="2000">
                <a:solidFill>
                  <a:srgbClr val="FFFFFF"/>
                </a:solidFill>
                <a:ea typeface="SimSun" charset="0"/>
                <a:cs typeface="SimSun" charset="0"/>
              </a:rPr>
              <a:t> 15.44 in </a:t>
            </a:r>
            <a:r>
              <a:rPr lang="en-US" altLang="zh-CN" sz="1800">
                <a:solidFill>
                  <a:srgbClr val="FFFFFF"/>
                </a:solidFill>
                <a:ea typeface="SimSun" charset="0"/>
                <a:cs typeface="SimSun" charset="0"/>
              </a:rPr>
              <a:t>AD</a:t>
            </a:r>
            <a:r>
              <a:rPr lang="en-US" altLang="zh-CN" sz="2000">
                <a:solidFill>
                  <a:srgbClr val="FFFFFF"/>
                </a:solidFill>
                <a:ea typeface="SimSun" charset="0"/>
                <a:cs typeface="SimSun" charset="0"/>
              </a:rPr>
              <a:t> 115)</a:t>
            </a:r>
          </a:p>
          <a:p>
            <a:pPr algn="r"/>
            <a:r>
              <a:rPr lang="en-US" altLang="zh-CN" sz="1800">
                <a:solidFill>
                  <a:srgbClr val="FFFFFF"/>
                </a:solidFill>
                <a:ea typeface="SimSun" charset="0"/>
                <a:cs typeface="SimSun" charset="0"/>
              </a:rPr>
              <a:t> </a:t>
            </a:r>
            <a:endParaRPr lang="en-US" sz="1800">
              <a:solidFill>
                <a:srgbClr val="FFFFFF"/>
              </a:solidFill>
              <a:ea typeface="SimSun" charset="0"/>
              <a:cs typeface="SimSun" charset="0"/>
            </a:endParaRPr>
          </a:p>
        </p:txBody>
      </p:sp>
      <p:sp>
        <p:nvSpPr>
          <p:cNvPr id="260100" name="Text Box 6"/>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159</a:t>
            </a: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a:effectLst>
                  <a:outerShdw blurRad="38100" dist="38100" dir="2700000" algn="tl">
                    <a:srgbClr val="000000"/>
                  </a:outerShdw>
                </a:effectLst>
              </a:rPr>
              <a:t>(year of death)</a:t>
            </a:r>
            <a:endParaRPr lang="en-US" sz="3200">
              <a:effectLst>
                <a:outerShdw blurRad="38100" dist="38100" dir="2700000" algn="tl">
                  <a:srgbClr val="000000"/>
                </a:outerShdw>
              </a:effectLst>
            </a:endParaRPr>
          </a:p>
          <a:p>
            <a:pPr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Cicero (43 </a:t>
            </a:r>
            <a:r>
              <a:rPr lang="en-US">
                <a:effectLst>
                  <a:outerShdw blurRad="38100" dist="38100" dir="2700000" algn="tl">
                    <a:srgbClr val="000000"/>
                  </a:outerShdw>
                </a:effectLst>
              </a:rPr>
              <a:t>BC</a:t>
            </a:r>
            <a:r>
              <a:rPr lang="en-US" sz="3200">
                <a:effectLst>
                  <a:outerShdw blurRad="38100" dist="38100" dir="2700000" algn="tl">
                    <a:srgbClr val="000000"/>
                  </a:outerShdw>
                </a:effectLst>
              </a:rPr>
              <a:t>)</a:t>
            </a:r>
          </a:p>
          <a:p>
            <a:pPr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Livy (</a:t>
            </a:r>
            <a:r>
              <a:rPr lang="en-US">
                <a:effectLst>
                  <a:outerShdw blurRad="38100" dist="38100" dir="2700000" algn="tl">
                    <a:srgbClr val="000000"/>
                  </a:outerShdw>
                </a:effectLst>
              </a:rPr>
              <a:t>AD </a:t>
            </a:r>
            <a:r>
              <a:rPr lang="en-US" sz="3200">
                <a:effectLst>
                  <a:outerShdw blurRad="38100" dist="38100" dir="2700000" algn="tl">
                    <a:srgbClr val="000000"/>
                  </a:outerShdw>
                </a:effectLst>
              </a:rPr>
              <a:t>17)</a:t>
            </a:r>
          </a:p>
          <a:p>
            <a:pPr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Pliny the Younger (</a:t>
            </a:r>
            <a:r>
              <a:rPr lang="en-US">
                <a:effectLst>
                  <a:outerShdw blurRad="38100" dist="38100" dir="2700000" algn="tl">
                    <a:srgbClr val="000000"/>
                  </a:outerShdw>
                </a:effectLst>
              </a:rPr>
              <a:t>AD </a:t>
            </a:r>
            <a:r>
              <a:rPr lang="en-US" sz="3200">
                <a:effectLst>
                  <a:outerShdw blurRad="38100" dist="38100" dir="2700000" algn="tl">
                    <a:srgbClr val="000000"/>
                  </a:outerShdw>
                </a:effectLst>
              </a:rPr>
              <a:t>113)</a:t>
            </a:r>
          </a:p>
          <a:p>
            <a:pPr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Tacitus (</a:t>
            </a:r>
            <a:r>
              <a:rPr lang="en-US">
                <a:effectLst>
                  <a:outerShdw blurRad="38100" dist="38100" dir="2700000" algn="tl">
                    <a:srgbClr val="000000"/>
                  </a:outerShdw>
                </a:effectLst>
              </a:rPr>
              <a:t>AD </a:t>
            </a:r>
            <a:r>
              <a:rPr lang="en-US" sz="3200">
                <a:effectLst>
                  <a:outerShdw blurRad="38100" dist="38100" dir="2700000" algn="tl">
                    <a:srgbClr val="000000"/>
                  </a:outerShdw>
                </a:effectLst>
              </a:rPr>
              <a:t>120)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We will rise to meet Him</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 </a:t>
            </a:r>
            <a:br>
              <a:rPr lang="en-US" sz="4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(1 Thess. 4:16)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5845" name="Text Box 5"/>
          <p:cNvSpPr txBox="1">
            <a:spLocks noChangeArrowheads="1"/>
          </p:cNvSpPr>
          <p:nvPr/>
        </p:nvSpPr>
        <p:spPr bwMode="auto">
          <a:xfrm>
            <a:off x="0" y="2743200"/>
            <a:ext cx="4643438" cy="3940175"/>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b="1" dirty="0">
              <a:solidFill>
                <a:srgbClr val="FFFFFF"/>
              </a:solidFill>
              <a:effectLst>
                <a:outerShdw blurRad="38100" dist="38100" dir="2700000" algn="tl">
                  <a:srgbClr val="000000"/>
                </a:outerShdw>
              </a:effectLst>
              <a:ea typeface="SimSun" charset="0"/>
              <a:cs typeface="SimSun" charset="0"/>
            </a:endParaRPr>
          </a:p>
          <a:p>
            <a:pPr>
              <a:defRPr/>
            </a:pPr>
            <a:r>
              <a:rPr lang="en-US" altLang="zh-CN" sz="2800" b="1" dirty="0">
                <a:solidFill>
                  <a:srgbClr val="FFFFFF"/>
                </a:solidFill>
                <a:effectLst>
                  <a:outerShdw blurRad="38100" dist="38100" dir="2700000" algn="tl">
                    <a:srgbClr val="000000"/>
                  </a:outerShdw>
                </a:effectLst>
                <a:ea typeface="SimSun" charset="0"/>
                <a:cs typeface="SimSun" charset="0"/>
              </a:rPr>
              <a:t>Claudius expulsed Jews from Rome "who had been continually stirring up trouble under the influence of </a:t>
            </a:r>
            <a:r>
              <a:rPr lang="en-US" altLang="zh-CN" sz="2800" b="1" dirty="0" err="1">
                <a:solidFill>
                  <a:srgbClr val="FFFFFF"/>
                </a:solidFill>
                <a:effectLst>
                  <a:outerShdw blurRad="38100" dist="38100" dir="2700000" algn="tl">
                    <a:srgbClr val="000000"/>
                  </a:outerShdw>
                </a:effectLst>
                <a:ea typeface="SimSun" charset="0"/>
                <a:cs typeface="SimSun" charset="0"/>
              </a:rPr>
              <a:t>Chrestus</a:t>
            </a:r>
            <a:r>
              <a:rPr lang="en-US" altLang="zh-CN" sz="2800" b="1" dirty="0">
                <a:solidFill>
                  <a:srgbClr val="FFFFFF"/>
                </a:solidFill>
                <a:effectLst>
                  <a:outerShdw blurRad="38100" dist="38100" dir="2700000" algn="tl">
                    <a:srgbClr val="000000"/>
                  </a:outerShdw>
                </a:effectLst>
                <a:ea typeface="SimSun" charset="0"/>
                <a:cs typeface="SimSun" charset="0"/>
              </a:rPr>
              <a:t>" </a:t>
            </a:r>
            <a:br>
              <a:rPr lang="en-US" altLang="zh-CN" sz="2800" b="1" dirty="0">
                <a:solidFill>
                  <a:srgbClr val="FFFFFF"/>
                </a:solidFill>
                <a:effectLst>
                  <a:outerShdw blurRad="38100" dist="38100" dir="2700000" algn="tl">
                    <a:srgbClr val="000000"/>
                  </a:outerShdw>
                </a:effectLst>
                <a:ea typeface="SimSun" charset="0"/>
                <a:cs typeface="SimSun" charset="0"/>
              </a:rPr>
            </a:br>
            <a:r>
              <a:rPr lang="en-US" altLang="zh-CN" sz="2800" b="1" dirty="0">
                <a:solidFill>
                  <a:srgbClr val="FFFFFF"/>
                </a:solidFill>
                <a:effectLst>
                  <a:outerShdw blurRad="38100" dist="38100" dir="2700000" algn="tl">
                    <a:srgbClr val="000000"/>
                  </a:outerShdw>
                </a:effectLst>
                <a:ea typeface="SimSun" charset="0"/>
                <a:cs typeface="SimSun" charset="0"/>
              </a:rPr>
              <a:t>(oops!)</a:t>
            </a:r>
          </a:p>
          <a:p>
            <a:pPr algn="r">
              <a:defRPr/>
            </a:pPr>
            <a:endParaRPr lang="en-US" altLang="zh-CN" sz="1800" b="1" dirty="0">
              <a:solidFill>
                <a:srgbClr val="FFFFFF"/>
              </a:solidFill>
              <a:effectLst>
                <a:outerShdw blurRad="38100" dist="38100" dir="2700000" algn="tl">
                  <a:srgbClr val="000000"/>
                </a:outerShdw>
              </a:effectLst>
              <a:ea typeface="SimSun" charset="0"/>
              <a:cs typeface="SimSun" charset="0"/>
            </a:endParaRPr>
          </a:p>
          <a:p>
            <a:pPr algn="r">
              <a:defRPr/>
            </a:pPr>
            <a:r>
              <a:rPr lang="en-US" altLang="zh-CN" sz="1800" b="1" dirty="0">
                <a:solidFill>
                  <a:srgbClr val="FFFFFF"/>
                </a:solidFill>
                <a:effectLst>
                  <a:outerShdw blurRad="38100" dist="38100" dir="2700000" algn="tl">
                    <a:srgbClr val="000000"/>
                  </a:outerShdw>
                </a:effectLst>
                <a:ea typeface="SimSun" charset="0"/>
                <a:cs typeface="SimSun" charset="0"/>
              </a:rPr>
              <a:t>(Suetonius, </a:t>
            </a:r>
            <a:r>
              <a:rPr lang="en-US" altLang="zh-CN" sz="1800" b="1" i="1" dirty="0">
                <a:solidFill>
                  <a:srgbClr val="FFFFFF"/>
                </a:solidFill>
                <a:effectLst>
                  <a:outerShdw blurRad="38100" dist="38100" dir="2700000" algn="tl">
                    <a:srgbClr val="000000"/>
                  </a:outerShdw>
                </a:effectLst>
                <a:ea typeface="SimSun" charset="0"/>
                <a:cs typeface="SimSun" charset="0"/>
              </a:rPr>
              <a:t>Lives of the Caesars</a:t>
            </a:r>
            <a:r>
              <a:rPr lang="en-US" altLang="zh-CN" sz="1800" b="1" dirty="0">
                <a:solidFill>
                  <a:srgbClr val="FFFFFF"/>
                </a:solidFill>
                <a:effectLst>
                  <a:outerShdw blurRad="38100" dist="38100" dir="2700000" algn="tl">
                    <a:srgbClr val="000000"/>
                  </a:outerShdw>
                </a:effectLst>
                <a:ea typeface="SimSun" charset="0"/>
                <a:cs typeface="SimSun" charset="0"/>
              </a:rPr>
              <a:t>, </a:t>
            </a:r>
            <a:r>
              <a:rPr lang="en-US" altLang="zh-CN" sz="1800" b="1" dirty="0" err="1">
                <a:solidFill>
                  <a:srgbClr val="FFFFFF"/>
                </a:solidFill>
                <a:effectLst>
                  <a:outerShdw blurRad="38100" dist="38100" dir="2700000" algn="tl">
                    <a:srgbClr val="000000"/>
                  </a:outerShdw>
                </a:effectLst>
                <a:ea typeface="SimSun" charset="0"/>
                <a:cs typeface="SimSun" charset="0"/>
              </a:rPr>
              <a:t>ch.</a:t>
            </a:r>
            <a:r>
              <a:rPr lang="en-US" altLang="zh-CN" sz="1800" b="1" dirty="0">
                <a:solidFill>
                  <a:srgbClr val="FFFFFF"/>
                </a:solidFill>
                <a:effectLst>
                  <a:outerShdw blurRad="38100" dist="38100" dir="2700000" algn="tl">
                    <a:srgbClr val="000000"/>
                  </a:outerShdw>
                </a:effectLst>
                <a:ea typeface="SimSun" charset="0"/>
                <a:cs typeface="SimSun" charset="0"/>
              </a:rPr>
              <a:t> 25,</a:t>
            </a:r>
            <a:r>
              <a:rPr lang="en-US" altLang="zh-CN" sz="1800" b="1" i="1" dirty="0">
                <a:solidFill>
                  <a:srgbClr val="FFFFFF"/>
                </a:solidFill>
                <a:effectLst>
                  <a:outerShdw blurRad="38100" dist="38100" dir="2700000" algn="tl">
                    <a:srgbClr val="000000"/>
                  </a:outerShdw>
                </a:effectLst>
                <a:ea typeface="SimSun" charset="0"/>
                <a:cs typeface="SimSun" charset="0"/>
              </a:rPr>
              <a:t> </a:t>
            </a:r>
            <a:r>
              <a:rPr lang="en-US" altLang="zh-CN" sz="1800" b="1" dirty="0">
                <a:solidFill>
                  <a:srgbClr val="FFFFFF"/>
                </a:solidFill>
                <a:effectLst>
                  <a:outerShdw blurRad="38100" dist="38100" dir="2700000" algn="tl">
                    <a:srgbClr val="000000"/>
                  </a:outerShdw>
                </a:effectLst>
                <a:ea typeface="SimSun" charset="0"/>
                <a:cs typeface="SimSun" charset="0"/>
              </a:rPr>
              <a:t> </a:t>
            </a:r>
            <a:br>
              <a:rPr lang="en-US" altLang="zh-CN" sz="1800" b="1" dirty="0">
                <a:solidFill>
                  <a:srgbClr val="FFFFFF"/>
                </a:solidFill>
                <a:effectLst>
                  <a:outerShdw blurRad="38100" dist="38100" dir="2700000" algn="tl">
                    <a:srgbClr val="000000"/>
                  </a:outerShdw>
                </a:effectLst>
                <a:ea typeface="SimSun" charset="0"/>
                <a:cs typeface="SimSun" charset="0"/>
              </a:rPr>
            </a:br>
            <a:r>
              <a:rPr lang="en-US" altLang="zh-CN" sz="1800" b="1" dirty="0">
                <a:solidFill>
                  <a:srgbClr val="FFFFFF"/>
                </a:solidFill>
                <a:effectLst>
                  <a:outerShdw blurRad="38100" dist="38100" dir="2700000" algn="tl">
                    <a:srgbClr val="000000"/>
                  </a:outerShdw>
                </a:effectLst>
                <a:ea typeface="SimSun" charset="0"/>
                <a:cs typeface="SimSun" charset="0"/>
              </a:rPr>
              <a:t>in AD 120; cf. Acts 18:2) </a:t>
            </a:r>
            <a:endParaRPr lang="en-US" sz="1800" b="1" dirty="0">
              <a:solidFill>
                <a:srgbClr val="FFFFFF"/>
              </a:solidFill>
              <a:effectLst>
                <a:outerShdw blurRad="38100" dist="38100" dir="2700000" algn="tl">
                  <a:srgbClr val="000000"/>
                </a:outerShdw>
              </a:effectLst>
              <a:ea typeface="SimSun" charset="0"/>
              <a:cs typeface="SimSun" charset="0"/>
            </a:endParaRPr>
          </a:p>
        </p:txBody>
      </p:sp>
      <p:sp>
        <p:nvSpPr>
          <p:cNvPr id="262148" name="Text Box 6"/>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159</a:t>
            </a:r>
          </a:p>
        </p:txBody>
      </p:sp>
      <p:sp>
        <p:nvSpPr>
          <p:cNvPr id="7" name="Rectangle 2"/>
          <p:cNvSpPr txBox="1">
            <a:spLocks noChangeArrowheads="1"/>
          </p:cNvSpPr>
          <p:nvPr/>
        </p:nvSpPr>
        <p:spPr bwMode="auto">
          <a:xfrm>
            <a:off x="4644008" y="1600200"/>
            <a:ext cx="4499992"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90000"/>
              <a:buFont typeface="Wingdings" charset="0"/>
              <a:buNone/>
              <a:defRPr/>
            </a:pPr>
            <a:r>
              <a:rPr lang="en-US" sz="2000" b="1">
                <a:effectLst>
                  <a:outerShdw blurRad="38100" dist="38100" dir="2700000" algn="tl">
                    <a:srgbClr val="000000"/>
                  </a:outerShdw>
                </a:effectLst>
              </a:rPr>
              <a:t>(year of death)</a:t>
            </a:r>
            <a:endParaRPr lang="en-US" sz="2800" b="1">
              <a:effectLst>
                <a:outerShdw blurRad="38100" dist="38100" dir="2700000" algn="tl">
                  <a:srgbClr val="000000"/>
                </a:outerShdw>
              </a:effectLst>
            </a:endParaRPr>
          </a:p>
          <a:p>
            <a:pPr eaLnBrk="1" hangingPunct="1">
              <a:spcBef>
                <a:spcPct val="20000"/>
              </a:spcBef>
              <a:buClr>
                <a:schemeClr val="hlink"/>
              </a:buClr>
              <a:buSzPct val="90000"/>
              <a:buFont typeface="Wingdings" charset="0"/>
              <a:buBlip>
                <a:blip r:embed="rId4"/>
              </a:buBlip>
              <a:defRPr/>
            </a:pPr>
            <a:r>
              <a:rPr lang="en-US" sz="2800" b="1">
                <a:effectLst>
                  <a:outerShdw blurRad="38100" dist="38100" dir="2700000" algn="tl">
                    <a:srgbClr val="000000"/>
                  </a:outerShdw>
                </a:effectLst>
              </a:rPr>
              <a:t>Cicero (43 </a:t>
            </a:r>
            <a:r>
              <a:rPr lang="en-US" sz="2000" b="1">
                <a:effectLst>
                  <a:outerShdw blurRad="38100" dist="38100" dir="2700000" algn="tl">
                    <a:srgbClr val="000000"/>
                  </a:outerShdw>
                </a:effectLst>
              </a:rPr>
              <a:t>BC</a:t>
            </a:r>
            <a:r>
              <a:rPr lang="en-US" sz="2800" b="1">
                <a:effectLst>
                  <a:outerShdw blurRad="38100" dist="38100" dir="2700000" algn="tl">
                    <a:srgbClr val="000000"/>
                  </a:outerShdw>
                </a:effectLst>
              </a:rPr>
              <a:t>)</a:t>
            </a:r>
          </a:p>
          <a:p>
            <a:pPr eaLnBrk="1" hangingPunct="1">
              <a:spcBef>
                <a:spcPct val="20000"/>
              </a:spcBef>
              <a:buClr>
                <a:schemeClr val="hlink"/>
              </a:buClr>
              <a:buSzPct val="90000"/>
              <a:buFont typeface="Wingdings" charset="0"/>
              <a:buBlip>
                <a:blip r:embed="rId4"/>
              </a:buBlip>
              <a:defRPr/>
            </a:pPr>
            <a:r>
              <a:rPr lang="en-US" sz="2800" b="1">
                <a:effectLst>
                  <a:outerShdw blurRad="38100" dist="38100" dir="2700000" algn="tl">
                    <a:srgbClr val="000000"/>
                  </a:outerShdw>
                </a:effectLst>
              </a:rPr>
              <a:t>Livy (</a:t>
            </a:r>
            <a:r>
              <a:rPr lang="en-US" sz="2000" b="1">
                <a:effectLst>
                  <a:outerShdw blurRad="38100" dist="38100" dir="2700000" algn="tl">
                    <a:srgbClr val="000000"/>
                  </a:outerShdw>
                </a:effectLst>
              </a:rPr>
              <a:t>AD </a:t>
            </a:r>
            <a:r>
              <a:rPr lang="en-US" sz="2800" b="1">
                <a:effectLst>
                  <a:outerShdw blurRad="38100" dist="38100" dir="2700000" algn="tl">
                    <a:srgbClr val="000000"/>
                  </a:outerShdw>
                </a:effectLst>
              </a:rPr>
              <a:t>17)</a:t>
            </a:r>
          </a:p>
          <a:p>
            <a:pPr eaLnBrk="1" hangingPunct="1">
              <a:spcBef>
                <a:spcPct val="20000"/>
              </a:spcBef>
              <a:buClr>
                <a:schemeClr val="hlink"/>
              </a:buClr>
              <a:buSzPct val="90000"/>
              <a:buFont typeface="Wingdings" charset="0"/>
              <a:buBlip>
                <a:blip r:embed="rId4"/>
              </a:buBlip>
              <a:defRPr/>
            </a:pPr>
            <a:r>
              <a:rPr lang="en-US" sz="2800" b="1">
                <a:effectLst>
                  <a:outerShdw blurRad="38100" dist="38100" dir="2700000" algn="tl">
                    <a:srgbClr val="000000"/>
                  </a:outerShdw>
                </a:effectLst>
              </a:rPr>
              <a:t>Pliny the Younger </a:t>
            </a:r>
            <a:br>
              <a:rPr lang="en-US" sz="2800" b="1">
                <a:effectLst>
                  <a:outerShdw blurRad="38100" dist="38100" dir="2700000" algn="tl">
                    <a:srgbClr val="000000"/>
                  </a:outerShdw>
                </a:effectLst>
              </a:rPr>
            </a:br>
            <a:r>
              <a:rPr lang="en-US" sz="2800" b="1">
                <a:effectLst>
                  <a:outerShdw blurRad="38100" dist="38100" dir="2700000" algn="tl">
                    <a:srgbClr val="000000"/>
                  </a:outerShdw>
                </a:effectLst>
              </a:rPr>
              <a:t>(</a:t>
            </a:r>
            <a:r>
              <a:rPr lang="en-US" sz="2000" b="1">
                <a:effectLst>
                  <a:outerShdw blurRad="38100" dist="38100" dir="2700000" algn="tl">
                    <a:srgbClr val="000000"/>
                  </a:outerShdw>
                </a:effectLst>
              </a:rPr>
              <a:t>AD </a:t>
            </a:r>
            <a:r>
              <a:rPr lang="en-US" sz="2800" b="1">
                <a:effectLst>
                  <a:outerShdw blurRad="38100" dist="38100" dir="2700000" algn="tl">
                    <a:srgbClr val="000000"/>
                  </a:outerShdw>
                </a:effectLst>
              </a:rPr>
              <a:t>113)</a:t>
            </a:r>
          </a:p>
          <a:p>
            <a:pPr eaLnBrk="1" hangingPunct="1">
              <a:spcBef>
                <a:spcPct val="20000"/>
              </a:spcBef>
              <a:buClr>
                <a:schemeClr val="hlink"/>
              </a:buClr>
              <a:buSzPct val="90000"/>
              <a:buFont typeface="Wingdings" charset="0"/>
              <a:buBlip>
                <a:blip r:embed="rId4"/>
              </a:buBlip>
              <a:defRPr/>
            </a:pPr>
            <a:r>
              <a:rPr lang="en-US" sz="2800" b="1">
                <a:effectLst>
                  <a:outerShdw blurRad="38100" dist="38100" dir="2700000" algn="tl">
                    <a:srgbClr val="000000"/>
                  </a:outerShdw>
                </a:effectLst>
              </a:rPr>
              <a:t>Tacitus (</a:t>
            </a:r>
            <a:r>
              <a:rPr lang="en-US" sz="2000" b="1">
                <a:effectLst>
                  <a:outerShdw blurRad="38100" dist="38100" dir="2700000" algn="tl">
                    <a:srgbClr val="000000"/>
                  </a:outerShdw>
                </a:effectLst>
              </a:rPr>
              <a:t>AD </a:t>
            </a:r>
            <a:r>
              <a:rPr lang="en-US" sz="2800" b="1">
                <a:effectLst>
                  <a:outerShdw blurRad="38100" dist="38100" dir="2700000" algn="tl">
                    <a:srgbClr val="000000"/>
                  </a:outerShdw>
                </a:effectLst>
              </a:rPr>
              <a:t>120)</a:t>
            </a:r>
          </a:p>
          <a:p>
            <a:pPr eaLnBrk="1" hangingPunct="1">
              <a:spcBef>
                <a:spcPct val="20000"/>
              </a:spcBef>
              <a:buClr>
                <a:schemeClr val="hlink"/>
              </a:buClr>
              <a:buSzPct val="90000"/>
              <a:buFont typeface="Wingdings" charset="0"/>
              <a:buBlip>
                <a:blip r:embed="rId4"/>
              </a:buBlip>
              <a:defRPr/>
            </a:pPr>
            <a:r>
              <a:rPr lang="en-US" sz="2800" b="1">
                <a:effectLst>
                  <a:outerShdw blurRad="38100" dist="38100" dir="2700000" algn="tl">
                    <a:srgbClr val="000000"/>
                  </a:outerShdw>
                </a:effectLst>
              </a:rPr>
              <a:t>Suetonius (</a:t>
            </a:r>
            <a:r>
              <a:rPr lang="en-US" sz="2000" b="1">
                <a:effectLst>
                  <a:outerShdw blurRad="38100" dist="38100" dir="2700000" algn="tl">
                    <a:srgbClr val="000000"/>
                  </a:outerShdw>
                </a:effectLst>
              </a:rPr>
              <a:t>AD </a:t>
            </a:r>
            <a:r>
              <a:rPr lang="en-US" sz="2800" b="1">
                <a:effectLst>
                  <a:outerShdw blurRad="38100" dist="38100" dir="2700000" algn="tl">
                    <a:srgbClr val="000000"/>
                  </a:outerShdw>
                </a:effectLst>
              </a:rPr>
              <a:t>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descr="Brown marble"/>
          <p:cNvSpPr>
            <a:spLocks noGrp="1" noChangeArrowheads="1"/>
          </p:cNvSpPr>
          <p:nvPr>
            <p:ph type="title"/>
          </p:nvPr>
        </p:nvSpPr>
        <p:spPr>
          <a:xfrm>
            <a:off x="0" y="0"/>
            <a:ext cx="9144000" cy="981075"/>
          </a:xfrm>
          <a:blipFill dpi="0" rotWithShape="1">
            <a:blip r:embed="rId3"/>
            <a:srcRect/>
            <a:tile tx="0" ty="0" sx="100000" sy="100000" flip="none" algn="tl"/>
          </a:blipFill>
        </p:spPr>
        <p:txBody>
          <a:bodyPr/>
          <a:lstStyle/>
          <a:p>
            <a:pPr eaLnBrk="1" hangingPunct="1"/>
            <a:r>
              <a:rPr lang="en-US" sz="3600" b="1">
                <a:effectLst/>
                <a:latin typeface="Arial" charset="0"/>
                <a:ea typeface="ＭＳ Ｐゴシック" charset="0"/>
                <a:cs typeface="ＭＳ Ｐゴシック" charset="0"/>
              </a:rPr>
              <a:t>Extant Copies of Pagan vs. NT Writings</a:t>
            </a:r>
          </a:p>
        </p:txBody>
      </p:sp>
      <p:graphicFrame>
        <p:nvGraphicFramePr>
          <p:cNvPr id="36936" name="Group 72"/>
          <p:cNvGraphicFramePr>
            <a:graphicFrameLocks noGrp="1"/>
          </p:cNvGraphicFramePr>
          <p:nvPr>
            <p:ph type="tbl" idx="1"/>
          </p:nvPr>
        </p:nvGraphicFramePr>
        <p:xfrm>
          <a:off x="228600" y="987425"/>
          <a:ext cx="8686800" cy="5033964"/>
        </p:xfrm>
        <a:graphic>
          <a:graphicData uri="http://schemas.openxmlformats.org/drawingml/2006/table">
            <a:tbl>
              <a:tblPr/>
              <a:tblGrid>
                <a:gridCol w="762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9448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7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a:t>
                      </a:r>
                      <a:r>
                        <a:rPr kumimoji="0" lang="en-US" sz="2800" b="0" i="0" u="none" strike="noStrike" cap="none" normalizeH="0" baseline="0" dirty="0" err="1">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yrs</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5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264238" name="Text Box 73"/>
          <p:cNvSpPr txBox="1">
            <a:spLocks noChangeArrowheads="1"/>
          </p:cNvSpPr>
          <p:nvPr/>
        </p:nvSpPr>
        <p:spPr bwMode="auto">
          <a:xfrm>
            <a:off x="8459788" y="127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FFFFFF"/>
                </a:solidFill>
              </a:rPr>
              <a:t>160</a:t>
            </a:r>
            <a:endParaRPr lang="en-US" sz="2000" b="1">
              <a:solidFill>
                <a:srgbClr val="FFFFFF"/>
              </a:solidFill>
            </a:endParaRPr>
          </a:p>
        </p:txBody>
      </p:sp>
      <p:sp>
        <p:nvSpPr>
          <p:cNvPr id="36938" name="Rectangle 74" descr="Brown marble"/>
          <p:cNvSpPr>
            <a:spLocks noChangeArrowheads="1"/>
          </p:cNvSpPr>
          <p:nvPr/>
        </p:nvSpPr>
        <p:spPr bwMode="auto">
          <a:xfrm>
            <a:off x="-36513" y="4408488"/>
            <a:ext cx="11521281" cy="18288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a:solidFill>
                <a:srgbClr val="FFFFFF"/>
              </a:solidFill>
            </a:endParaRPr>
          </a:p>
        </p:txBody>
      </p:sp>
      <p:sp>
        <p:nvSpPr>
          <p:cNvPr id="264240" name="Rectangle 2" descr="Brown marble"/>
          <p:cNvSpPr txBox="1">
            <a:spLocks noChangeArrowheads="1"/>
          </p:cNvSpPr>
          <p:nvPr/>
        </p:nvSpPr>
        <p:spPr bwMode="auto">
          <a:xfrm>
            <a:off x="0" y="6278563"/>
            <a:ext cx="9144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chemeClr val="tx2"/>
                </a:solidFill>
              </a:rPr>
              <a:t>Josh McDowell, </a:t>
            </a:r>
            <a:r>
              <a:rPr lang="en-US" sz="1800" b="1" i="1">
                <a:solidFill>
                  <a:schemeClr val="tx2"/>
                </a:solidFill>
              </a:rPr>
              <a:t>Evidence That Demands a Verdict</a:t>
            </a:r>
            <a:r>
              <a:rPr lang="en-US" sz="1800" b="1">
                <a:solidFill>
                  <a:schemeClr val="tx2"/>
                </a:solidFill>
              </a:rPr>
              <a:t>, 40; </a:t>
            </a:r>
            <a:br>
              <a:rPr lang="en-US" sz="1800" b="1">
                <a:solidFill>
                  <a:schemeClr val="tx2"/>
                </a:solidFill>
              </a:rPr>
            </a:br>
            <a:r>
              <a:rPr lang="en-US" sz="1800" b="1">
                <a:solidFill>
                  <a:schemeClr val="tx2"/>
                </a:solidFill>
              </a:rPr>
              <a:t>John Grassmick, “NT Introduction,” Dallas Seminary class notes, 160</a:t>
            </a:r>
          </a:p>
        </p:txBody>
      </p:sp>
      <p:sp>
        <p:nvSpPr>
          <p:cNvPr id="7" name="Rectangle 2" descr="Brown marble"/>
          <p:cNvSpPr txBox="1">
            <a:spLocks noChangeArrowheads="1"/>
          </p:cNvSpPr>
          <p:nvPr/>
        </p:nvSpPr>
        <p:spPr bwMode="auto">
          <a:xfrm>
            <a:off x="9144000" y="4581128"/>
            <a:ext cx="2083510" cy="1515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chemeClr val="tx2"/>
                </a:solidFill>
              </a:rPr>
              <a:t>Move this shape over to translate text underneath!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Rectangle 9"/>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Uninspired Jewish Writings</a:t>
            </a:r>
          </a:p>
        </p:txBody>
      </p:sp>
      <p:sp>
        <p:nvSpPr>
          <p:cNvPr id="21510" name="Rectangle 6"/>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66243" name="Picture 7" descr="Nahal Senir"/>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b="7217"/>
          <a:stretch/>
        </p:blipFill>
        <p:spPr bwMode="auto">
          <a:xfrm>
            <a:off x="914400" y="0"/>
            <a:ext cx="8229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Rectangle 3"/>
          <p:cNvSpPr>
            <a:spLocks noGrp="1" noChangeArrowheads="1"/>
          </p:cNvSpPr>
          <p:nvPr>
            <p:ph type="body" idx="1"/>
          </p:nvPr>
        </p:nvSpPr>
        <p:spPr>
          <a:xfrm>
            <a:off x="4355976" y="1828800"/>
            <a:ext cx="4572000" cy="3657600"/>
          </a:xfrm>
          <a:effectLst>
            <a:outerShdw blurRad="63500" dist="53882" dir="2700000" algn="ctr" rotWithShape="0">
              <a:srgbClr val="000000">
                <a:alpha val="74998"/>
              </a:srgbClr>
            </a:outerShdw>
          </a:effectLst>
        </p:spPr>
        <p:txBody>
          <a:bodyPr/>
          <a:lstStyle/>
          <a:p>
            <a:pPr marL="609600" indent="-609600" eaLnBrk="1" hangingPunct="1">
              <a:buFont typeface="Wingdings" charset="0"/>
              <a:buChar char="l"/>
              <a:defRPr/>
            </a:pPr>
            <a:r>
              <a:rPr lang="en-US" b="1">
                <a:latin typeface="Arial" charset="0"/>
                <a:ea typeface="ＭＳ Ｐゴシック" charset="0"/>
                <a:cs typeface="ＭＳ Ｐゴシック" charset="0"/>
              </a:rPr>
              <a:t>Apocrypha &amp; Pseudepigrapha</a:t>
            </a:r>
          </a:p>
          <a:p>
            <a:pPr marL="609600" indent="-609600" eaLnBrk="1" hangingPunct="1">
              <a:buFont typeface="Wingdings" charset="0"/>
              <a:buChar char="l"/>
              <a:defRPr/>
            </a:pPr>
            <a:r>
              <a:rPr lang="en-US" b="1">
                <a:latin typeface="Arial" charset="0"/>
                <a:ea typeface="ＭＳ Ｐゴシック" charset="0"/>
                <a:cs typeface="ＭＳ Ｐゴシック" charset="0"/>
              </a:rPr>
              <a:t>Philo</a:t>
            </a:r>
          </a:p>
          <a:p>
            <a:pPr marL="609600" indent="-609600" eaLnBrk="1" hangingPunct="1">
              <a:buFont typeface="Wingdings" charset="0"/>
              <a:buChar char="l"/>
              <a:defRPr/>
            </a:pPr>
            <a:r>
              <a:rPr lang="en-US" b="1">
                <a:latin typeface="Arial" charset="0"/>
                <a:ea typeface="ＭＳ Ｐゴシック" charset="0"/>
                <a:cs typeface="ＭＳ Ｐゴシック" charset="0"/>
              </a:rPr>
              <a:t>Rabbinic</a:t>
            </a:r>
          </a:p>
          <a:p>
            <a:pPr marL="609600" indent="-609600" eaLnBrk="1" hangingPunct="1">
              <a:buFont typeface="Wingdings" charset="0"/>
              <a:buChar char="l"/>
              <a:defRPr/>
            </a:pPr>
            <a:r>
              <a:rPr lang="en-US" b="1">
                <a:latin typeface="Arial" charset="0"/>
                <a:ea typeface="ＭＳ Ｐゴシック" charset="0"/>
                <a:cs typeface="ＭＳ Ｐゴシック" charset="0"/>
              </a:rPr>
              <a:t>Josephus</a:t>
            </a:r>
          </a:p>
          <a:p>
            <a:pPr marL="609600" indent="-609600" eaLnBrk="1" hangingPunct="1">
              <a:buFont typeface="Wingdings" charset="0"/>
              <a:buChar char="l"/>
              <a:defRPr/>
            </a:pPr>
            <a:r>
              <a:rPr lang="en-US" b="1">
                <a:latin typeface="Arial" charset="0"/>
                <a:ea typeface="ＭＳ Ｐゴシック" charset="0"/>
                <a:cs typeface="ＭＳ Ｐゴシック" charset="0"/>
              </a:rPr>
              <a:t>Dead Sea Scrolls</a:t>
            </a:r>
          </a:p>
        </p:txBody>
      </p:sp>
      <p:sp>
        <p:nvSpPr>
          <p:cNvPr id="2150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1512" name="Text Box 8"/>
          <p:cNvSpPr txBox="1">
            <a:spLocks noChangeArrowheads="1"/>
          </p:cNvSpPr>
          <p:nvPr/>
        </p:nvSpPr>
        <p:spPr bwMode="auto">
          <a:xfrm>
            <a:off x="7543800" y="76200"/>
            <a:ext cx="14890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sz="2400" b="1">
                <a:latin typeface="Arial" pitchFamily="22" charset="0"/>
                <a:ea typeface="+mn-ea"/>
                <a:cs typeface="+mn-cs"/>
              </a:rPr>
              <a:t>161-184b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68290" name="Picture 6" descr="Sunset tre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body" idx="1"/>
          </p:nvPr>
        </p:nvSpPr>
        <p:spPr>
          <a:xfrm>
            <a:off x="990600" y="1676400"/>
            <a:ext cx="4114800" cy="2590800"/>
          </a:xfrm>
        </p:spPr>
        <p:txBody>
          <a:bodyPr/>
          <a:lstStyle/>
          <a:p>
            <a:pPr marL="609600" indent="-609600" eaLnBrk="1" hangingPunct="1">
              <a:defRPr/>
            </a:pPr>
            <a:r>
              <a:rPr lang="en-US">
                <a:latin typeface="Arial" charset="0"/>
                <a:ea typeface="ＭＳ Ｐゴシック" charset="0"/>
                <a:cs typeface="ＭＳ Ｐゴシック" charset="0"/>
              </a:rPr>
              <a:t>Apocrypha</a:t>
            </a:r>
          </a:p>
          <a:p>
            <a:pPr marL="609600" indent="-609600" eaLnBrk="1" hangingPunct="1">
              <a:defRPr/>
            </a:pPr>
            <a:r>
              <a:rPr lang="en-US">
                <a:latin typeface="Arial" charset="0"/>
                <a:ea typeface="ＭＳ Ｐゴシック" charset="0"/>
                <a:cs typeface="ＭＳ Ｐゴシック" charset="0"/>
              </a:rPr>
              <a:t>Apocalypse</a:t>
            </a:r>
          </a:p>
          <a:p>
            <a:pPr marL="609600" indent="-609600" eaLnBrk="1" hangingPunct="1">
              <a:defRPr/>
            </a:pPr>
            <a:r>
              <a:rPr lang="en-US">
                <a:latin typeface="Arial" charset="0"/>
                <a:ea typeface="ＭＳ Ｐゴシック" charset="0"/>
                <a:cs typeface="ＭＳ Ｐゴシック" charset="0"/>
              </a:rPr>
              <a:t>Pseudepigrapha</a:t>
            </a:r>
          </a:p>
          <a:p>
            <a:pPr marL="609600" indent="-609600" eaLnBrk="1" hangingPunct="1">
              <a:defRPr/>
            </a:pPr>
            <a:r>
              <a:rPr lang="en-US">
                <a:latin typeface="Arial" charset="0"/>
                <a:ea typeface="ＭＳ Ｐゴシック" charset="0"/>
                <a:cs typeface="ＭＳ Ｐゴシック" charset="0"/>
              </a:rPr>
              <a:t>Deuterocanonical</a:t>
            </a:r>
          </a:p>
        </p:txBody>
      </p:sp>
      <p:sp>
        <p:nvSpPr>
          <p:cNvPr id="24580"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4581" name="Rectangle 5"/>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a:latin typeface="Arial" charset="0"/>
                <a:ea typeface="ＭＳ Ｐゴシック" charset="0"/>
                <a:cs typeface="ＭＳ Ｐゴシック" charset="0"/>
              </a:rPr>
              <a:t>Apocrypha &amp; Pseudepigrapha</a:t>
            </a:r>
          </a:p>
        </p:txBody>
      </p:sp>
      <p:sp>
        <p:nvSpPr>
          <p:cNvPr id="24585" name="Rectangle 9"/>
          <p:cNvSpPr>
            <a:spLocks noChangeArrowheads="1"/>
          </p:cNvSpPr>
          <p:nvPr/>
        </p:nvSpPr>
        <p:spPr bwMode="auto">
          <a:xfrm>
            <a:off x="5181600" y="1676400"/>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Hidden</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Falsely ascribed</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Revealed</a:t>
            </a:r>
          </a:p>
          <a:p>
            <a:pPr marL="609600" indent="-609600" eaLnBrk="1" hangingPunct="1">
              <a:spcBef>
                <a:spcPct val="20000"/>
              </a:spcBef>
              <a:buClr>
                <a:schemeClr val="hlink"/>
              </a:buClr>
              <a:buSzPct val="90000"/>
              <a:buFont typeface="Wingdings" charset="0"/>
              <a:buBlip>
                <a:blip r:embed="rId4"/>
              </a:buBlip>
              <a:defRPr/>
            </a:pPr>
            <a:r>
              <a:rPr lang="en-US" sz="3200">
                <a:effectLst>
                  <a:outerShdw blurRad="38100" dist="38100" dir="2700000" algn="tl">
                    <a:srgbClr val="000000"/>
                  </a:outerShdw>
                </a:effectLst>
              </a:rPr>
              <a:t>Second canon</a:t>
            </a:r>
          </a:p>
        </p:txBody>
      </p:sp>
      <p:sp>
        <p:nvSpPr>
          <p:cNvPr id="268295"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
        <p:nvSpPr>
          <p:cNvPr id="24587" name="Text Box 11"/>
          <p:cNvSpPr txBox="1">
            <a:spLocks noChangeArrowheads="1"/>
          </p:cNvSpPr>
          <p:nvPr/>
        </p:nvSpPr>
        <p:spPr bwMode="auto">
          <a:xfrm>
            <a:off x="914400" y="5867400"/>
            <a:ext cx="824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Can you match the terms above with their correct meaning?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fade">
                                      <p:cBhvr>
                                        <p:cTn id="7" dur="500"/>
                                        <p:tgtEl>
                                          <p:spTgt spid="24585"/>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4587"/>
                                        </p:tgtEl>
                                        <p:attrNameLst>
                                          <p:attrName>style.visibility</p:attrName>
                                        </p:attrNameLst>
                                      </p:cBhvr>
                                      <p:to>
                                        <p:strVal val="visible"/>
                                      </p:to>
                                    </p:set>
                                    <p:animEffect transition="in" filter="checkerboard(across)">
                                      <p:cBhvr>
                                        <p:cTn id="11" dur="5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utoUpdateAnimBg="0"/>
      <p:bldP spid="2458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270338" name="Picture 3" descr="Sunset tre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Rectangle 4"/>
          <p:cNvSpPr>
            <a:spLocks noGrp="1" noChangeArrowheads="1"/>
          </p:cNvSpPr>
          <p:nvPr>
            <p:ph type="body" idx="1"/>
          </p:nvPr>
        </p:nvSpPr>
        <p:spPr>
          <a:xfrm>
            <a:off x="990600" y="1676400"/>
            <a:ext cx="4114800" cy="2590800"/>
          </a:xfrm>
        </p:spPr>
        <p:txBody>
          <a:bodyPr/>
          <a:lstStyle/>
          <a:p>
            <a:pPr marL="609600" indent="-609600" eaLnBrk="1" hangingPunct="1">
              <a:defRPr/>
            </a:pPr>
            <a:r>
              <a:rPr lang="en-US">
                <a:latin typeface="Arial" charset="0"/>
                <a:ea typeface="ＭＳ Ｐゴシック" charset="0"/>
                <a:cs typeface="ＭＳ Ｐゴシック" charset="0"/>
              </a:rPr>
              <a:t>Apocrypha</a:t>
            </a:r>
          </a:p>
          <a:p>
            <a:pPr marL="609600" indent="-609600" eaLnBrk="1" hangingPunct="1">
              <a:defRPr/>
            </a:pPr>
            <a:r>
              <a:rPr lang="en-US">
                <a:latin typeface="Arial" charset="0"/>
                <a:ea typeface="ＭＳ Ｐゴシック" charset="0"/>
                <a:cs typeface="ＭＳ Ｐゴシック" charset="0"/>
              </a:rPr>
              <a:t>Apocalypse</a:t>
            </a:r>
          </a:p>
          <a:p>
            <a:pPr marL="609600" indent="-609600" eaLnBrk="1" hangingPunct="1">
              <a:defRPr/>
            </a:pPr>
            <a:r>
              <a:rPr lang="en-US">
                <a:latin typeface="Arial" charset="0"/>
                <a:ea typeface="ＭＳ Ｐゴシック" charset="0"/>
                <a:cs typeface="ＭＳ Ｐゴシック" charset="0"/>
              </a:rPr>
              <a:t>Pseudepigrapha</a:t>
            </a:r>
          </a:p>
          <a:p>
            <a:pPr marL="609600" indent="-609600" eaLnBrk="1" hangingPunct="1">
              <a:defRPr/>
            </a:pPr>
            <a:r>
              <a:rPr lang="en-US">
                <a:latin typeface="Arial" charset="0"/>
                <a:ea typeface="ＭＳ Ｐゴシック" charset="0"/>
                <a:cs typeface="ＭＳ Ｐゴシック" charset="0"/>
              </a:rPr>
              <a:t>Deuterocanonical</a:t>
            </a:r>
          </a:p>
        </p:txBody>
      </p:sp>
      <p:sp>
        <p:nvSpPr>
          <p:cNvPr id="64517" name="Text Box 5"/>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64518" name="Rectangle 6"/>
          <p:cNvSpPr>
            <a:spLocks noGrp="1" noChangeArrowheads="1"/>
          </p:cNvSpPr>
          <p:nvPr>
            <p:ph type="title"/>
          </p:nvPr>
        </p:nvSpPr>
        <p:spPr>
          <a:xfrm>
            <a:off x="838200" y="152400"/>
            <a:ext cx="8229600" cy="1143000"/>
          </a:xfrm>
        </p:spPr>
        <p:txBody>
          <a:bodyPr/>
          <a:lstStyle/>
          <a:p>
            <a:pPr marL="838200" indent="-838200" eaLnBrk="1" hangingPunct="1">
              <a:buFontTx/>
              <a:buAutoNum type="arabicPeriod"/>
              <a:defRPr/>
            </a:pPr>
            <a:r>
              <a:rPr lang="en-US" sz="4000" dirty="0">
                <a:latin typeface="Arial" charset="0"/>
                <a:ea typeface="ＭＳ Ｐゴシック" charset="0"/>
                <a:cs typeface="ＭＳ Ｐゴシック" charset="0"/>
              </a:rPr>
              <a:t>Apocrypha &amp; </a:t>
            </a:r>
            <a:r>
              <a:rPr lang="en-US" sz="4000" dirty="0" err="1">
                <a:latin typeface="Arial" charset="0"/>
                <a:ea typeface="ＭＳ Ｐゴシック" charset="0"/>
                <a:cs typeface="ＭＳ Ｐゴシック" charset="0"/>
              </a:rPr>
              <a:t>Pseudepigrapha</a:t>
            </a:r>
            <a:endParaRPr lang="en-US" sz="4000" dirty="0">
              <a:latin typeface="Arial" charset="0"/>
              <a:ea typeface="ＭＳ Ｐゴシック" charset="0"/>
              <a:cs typeface="ＭＳ Ｐゴシック" charset="0"/>
            </a:endParaRPr>
          </a:p>
        </p:txBody>
      </p:sp>
      <p:sp>
        <p:nvSpPr>
          <p:cNvPr id="64521" name="Rectangle 9"/>
          <p:cNvSpPr>
            <a:spLocks noChangeArrowheads="1"/>
          </p:cNvSpPr>
          <p:nvPr/>
        </p:nvSpPr>
        <p:spPr bwMode="auto">
          <a:xfrm>
            <a:off x="5334000" y="1676400"/>
            <a:ext cx="3810000" cy="2590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Hidden</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Revealed</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Falsely ascribed</a:t>
            </a:r>
          </a:p>
          <a:p>
            <a:pPr marL="609600" indent="-6096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Second canon</a:t>
            </a:r>
          </a:p>
        </p:txBody>
      </p:sp>
      <p:sp>
        <p:nvSpPr>
          <p:cNvPr id="270343" name="Text Box 10"/>
          <p:cNvSpPr txBox="1">
            <a:spLocks noChangeArrowheads="1"/>
          </p:cNvSpPr>
          <p:nvPr/>
        </p:nvSpPr>
        <p:spPr bwMode="auto">
          <a:xfrm>
            <a:off x="8535988" y="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2286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6"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0538" y="4572000"/>
            <a:ext cx="532606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5"/>
          <p:cNvSpPr>
            <a:spLocks noGrp="1" noChangeArrowheads="1"/>
          </p:cNvSpPr>
          <p:nvPr>
            <p:ph type="title" idx="4294967295"/>
          </p:nvPr>
        </p:nvSpPr>
        <p:spPr>
          <a:xfrm>
            <a:off x="0" y="6324600"/>
            <a:ext cx="9144000" cy="533400"/>
          </a:xfrm>
        </p:spPr>
        <p:txBody>
          <a:bodyPr/>
          <a:lstStyle/>
          <a:p>
            <a:pPr eaLnBrk="1" hangingPunct="1"/>
            <a:r>
              <a:rPr lang="en-US" sz="3600" dirty="0">
                <a:solidFill>
                  <a:schemeClr val="bg1"/>
                </a:solidFill>
                <a:latin typeface="Arial" charset="0"/>
                <a:ea typeface="ＭＳ Ｐゴシック" charset="0"/>
                <a:cs typeface="Arial" charset="0"/>
              </a:rPr>
              <a:t>Biblical Bookshelf</a:t>
            </a: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0538" y="1524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4"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0538" y="4932363"/>
            <a:ext cx="5326062"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1" name="Text Box 5"/>
          <p:cNvSpPr txBox="1">
            <a:spLocks noChangeArrowheads="1"/>
          </p:cNvSpPr>
          <p:nvPr/>
        </p:nvSpPr>
        <p:spPr bwMode="auto">
          <a:xfrm>
            <a:off x="-247650" y="4438650"/>
            <a:ext cx="9525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Apocrypha - Pseudepigrapha - DSS</a:t>
            </a:r>
          </a:p>
        </p:txBody>
      </p:sp>
      <p:sp>
        <p:nvSpPr>
          <p:cNvPr id="274436" name="Rectangle 6"/>
          <p:cNvSpPr>
            <a:spLocks noGrp="1" noChangeArrowheads="1"/>
          </p:cNvSpPr>
          <p:nvPr>
            <p:ph type="title" idx="4294967295"/>
          </p:nvPr>
        </p:nvSpPr>
        <p:spPr>
          <a:xfrm>
            <a:off x="7162800" y="3124200"/>
            <a:ext cx="1981200" cy="2971800"/>
          </a:xfrm>
        </p:spPr>
        <p:txBody>
          <a:bodyPr/>
          <a:lstStyle/>
          <a:p>
            <a:pPr eaLnBrk="1" hangingPunct="1"/>
            <a:r>
              <a:rPr lang="en-US" sz="4000">
                <a:solidFill>
                  <a:schemeClr val="bg1"/>
                </a:solidFill>
                <a:latin typeface="Arial" charset="0"/>
                <a:ea typeface="ＭＳ Ｐゴシック" charset="0"/>
                <a:cs typeface="Arial" charset="0"/>
              </a:rPr>
              <a:t>Where they fit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137221"/>
                                        </p:tgtEl>
                                        <p:attrNameLst>
                                          <p:attrName>style.visibility</p:attrName>
                                        </p:attrNameLst>
                                      </p:cBhvr>
                                      <p:to>
                                        <p:strVal val="visible"/>
                                      </p:to>
                                    </p:set>
                                    <p:anim calcmode="lin" valueType="num">
                                      <p:cBhvr>
                                        <p:cTn id="7" dur="1000" fill="hold"/>
                                        <p:tgtEl>
                                          <p:spTgt spid="137221"/>
                                        </p:tgtEl>
                                        <p:attrNameLst>
                                          <p:attrName>ppt_w</p:attrName>
                                        </p:attrNameLst>
                                      </p:cBhvr>
                                      <p:tavLst>
                                        <p:tav tm="0">
                                          <p:val>
                                            <p:fltVal val="0"/>
                                          </p:val>
                                        </p:tav>
                                        <p:tav tm="100000">
                                          <p:val>
                                            <p:strVal val="#ppt_w"/>
                                          </p:val>
                                        </p:tav>
                                      </p:tavLst>
                                    </p:anim>
                                    <p:anim calcmode="lin" valueType="num">
                                      <p:cBhvr>
                                        <p:cTn id="8" dur="1000" fill="hold"/>
                                        <p:tgtEl>
                                          <p:spTgt spid="137221"/>
                                        </p:tgtEl>
                                        <p:attrNameLst>
                                          <p:attrName>ppt_h</p:attrName>
                                        </p:attrNameLst>
                                      </p:cBhvr>
                                      <p:tavLst>
                                        <p:tav tm="0">
                                          <p:val>
                                            <p:fltVal val="0"/>
                                          </p:val>
                                        </p:tav>
                                        <p:tav tm="100000">
                                          <p:val>
                                            <p:strVal val="#ppt_h"/>
                                          </p:val>
                                        </p:tav>
                                      </p:tavLst>
                                    </p:anim>
                                    <p:animEffect transition="in" filter="fade">
                                      <p:cBhvr>
                                        <p:cTn id="9" dur="10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descr="Papyrus"/>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spcBef>
                <a:spcPct val="20000"/>
              </a:spcBef>
              <a:buFontTx/>
              <a:buChar char="•"/>
            </a:pPr>
            <a:endParaRPr lang="en-US" sz="2400">
              <a:latin typeface="Times New Roman" charset="0"/>
            </a:endParaRPr>
          </a:p>
        </p:txBody>
      </p:sp>
      <p:pic>
        <p:nvPicPr>
          <p:cNvPr id="276482" name="Picture 4" descr="cam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209550"/>
            <a:ext cx="3810000"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5"/>
          <p:cNvSpPr txBox="1">
            <a:spLocks noChangeArrowheads="1"/>
          </p:cNvSpPr>
          <p:nvPr/>
        </p:nvSpPr>
        <p:spPr bwMode="auto">
          <a:xfrm>
            <a:off x="228600" y="304800"/>
            <a:ext cx="8534400" cy="61880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1146175" indent="-1146175" eaLnBrk="1" hangingPunct="1">
              <a:defRPr/>
            </a:pPr>
            <a:r>
              <a:rPr lang="en-US" sz="4000" b="1" dirty="0">
                <a:latin typeface="Times New Roman" pitchFamily="22" charset="0"/>
                <a:ea typeface="+mn-ea"/>
                <a:cs typeface="+mn-cs"/>
              </a:rPr>
              <a:t>“Consider the </a:t>
            </a:r>
          </a:p>
          <a:p>
            <a:pPr marL="1146175" indent="-1146175" eaLnBrk="1" hangingPunct="1">
              <a:defRPr/>
            </a:pPr>
            <a:r>
              <a:rPr lang="en-US" sz="4000" b="1" dirty="0">
                <a:latin typeface="Times New Roman" pitchFamily="22" charset="0"/>
                <a:ea typeface="+mn-ea"/>
                <a:cs typeface="+mn-cs"/>
              </a:rPr>
              <a:t>generations of old </a:t>
            </a:r>
          </a:p>
          <a:p>
            <a:pPr marL="1146175" indent="-1146175" eaLnBrk="1" hangingPunct="1">
              <a:defRPr/>
            </a:pPr>
            <a:r>
              <a:rPr lang="en-US" sz="4000" b="1" dirty="0">
                <a:latin typeface="Times New Roman" pitchFamily="22" charset="0"/>
                <a:ea typeface="+mn-ea"/>
                <a:cs typeface="+mn-cs"/>
              </a:rPr>
              <a:t>and see: has anyone </a:t>
            </a:r>
          </a:p>
          <a:p>
            <a:pPr marL="1146175" indent="-1146175" eaLnBrk="1" hangingPunct="1">
              <a:defRPr/>
            </a:pPr>
            <a:r>
              <a:rPr lang="en-US" sz="4000" b="1" dirty="0">
                <a:latin typeface="Times New Roman" pitchFamily="22" charset="0"/>
                <a:ea typeface="+mn-ea"/>
                <a:cs typeface="+mn-cs"/>
              </a:rPr>
              <a:t>trusted in the Lord </a:t>
            </a:r>
          </a:p>
          <a:p>
            <a:pPr marL="1146175" indent="-1146175" eaLnBrk="1" hangingPunct="1">
              <a:defRPr/>
            </a:pPr>
            <a:r>
              <a:rPr lang="en-US" sz="4000" b="1" dirty="0">
                <a:latin typeface="Times New Roman" pitchFamily="22" charset="0"/>
                <a:ea typeface="+mn-ea"/>
                <a:cs typeface="+mn-cs"/>
              </a:rPr>
              <a:t>and been disappointed?</a:t>
            </a:r>
          </a:p>
          <a:p>
            <a:pPr marL="1146175" indent="-1146175" eaLnBrk="1" hangingPunct="1">
              <a:defRPr/>
            </a:pPr>
            <a:r>
              <a:rPr lang="en-US" sz="4000" b="1" dirty="0">
                <a:latin typeface="Times New Roman" pitchFamily="22" charset="0"/>
                <a:ea typeface="+mn-ea"/>
                <a:cs typeface="+mn-cs"/>
              </a:rPr>
              <a:t>Or has anyone persevered </a:t>
            </a:r>
          </a:p>
          <a:p>
            <a:pPr marL="1146175" indent="-1146175" eaLnBrk="1" hangingPunct="1">
              <a:defRPr/>
            </a:pPr>
            <a:r>
              <a:rPr lang="en-US" sz="4000" b="1" dirty="0">
                <a:latin typeface="Times New Roman" pitchFamily="22" charset="0"/>
                <a:ea typeface="+mn-ea"/>
                <a:cs typeface="+mn-cs"/>
              </a:rPr>
              <a:t>in the fear of the Lord </a:t>
            </a:r>
          </a:p>
          <a:p>
            <a:pPr marL="1146175" indent="-1146175" eaLnBrk="1" hangingPunct="1">
              <a:defRPr/>
            </a:pPr>
            <a:r>
              <a:rPr lang="en-US" sz="4000" b="1" dirty="0">
                <a:latin typeface="Times New Roman" pitchFamily="22" charset="0"/>
                <a:ea typeface="+mn-ea"/>
                <a:cs typeface="+mn-cs"/>
              </a:rPr>
              <a:t>and been forsaken?</a:t>
            </a:r>
          </a:p>
          <a:p>
            <a:pPr marL="1146175" indent="-1146175" eaLnBrk="1" hangingPunct="1">
              <a:defRPr/>
            </a:pPr>
            <a:r>
              <a:rPr lang="en-US" sz="4000" b="1" dirty="0">
                <a:latin typeface="Times New Roman" pitchFamily="22" charset="0"/>
                <a:ea typeface="+mn-ea"/>
                <a:cs typeface="+mn-cs"/>
              </a:rPr>
              <a:t>Or has anyone called upon him </a:t>
            </a:r>
          </a:p>
          <a:p>
            <a:pPr marL="1146175" indent="-1146175" eaLnBrk="1" hangingPunct="1">
              <a:defRPr/>
            </a:pPr>
            <a:r>
              <a:rPr lang="en-US" sz="4000" b="1" dirty="0">
                <a:latin typeface="Times New Roman" pitchFamily="22" charset="0"/>
                <a:ea typeface="+mn-ea"/>
                <a:cs typeface="+mn-cs"/>
              </a:rPr>
              <a:t>and been neglected?”</a:t>
            </a:r>
          </a:p>
        </p:txBody>
      </p:sp>
      <p:sp>
        <p:nvSpPr>
          <p:cNvPr id="133126" name="Rectangle 6"/>
          <p:cNvSpPr>
            <a:spLocks noGrp="1" noChangeArrowheads="1"/>
          </p:cNvSpPr>
          <p:nvPr>
            <p:ph type="title" idx="4294967295"/>
          </p:nvPr>
        </p:nvSpPr>
        <p:spPr>
          <a:xfrm>
            <a:off x="4800600" y="6278563"/>
            <a:ext cx="4343400" cy="579437"/>
          </a:xfrm>
          <a:effectLst>
            <a:outerShdw blurRad="63500" dist="38099" dir="2700000" algn="ctr" rotWithShape="0">
              <a:schemeClr val="bg1">
                <a:alpha val="74998"/>
              </a:schemeClr>
            </a:outerShdw>
          </a:effectLst>
        </p:spPr>
        <p:txBody>
          <a:bodyPr anchor="t">
            <a:spAutoFit/>
          </a:bodyPr>
          <a:lstStyle/>
          <a:p>
            <a:pPr algn="r" eaLnBrk="1" hangingPunct="1">
              <a:defRPr/>
            </a:pPr>
            <a:r>
              <a:rPr lang="en-US" sz="3200" b="1">
                <a:solidFill>
                  <a:schemeClr val="tx1"/>
                </a:solidFill>
                <a:ea typeface="ＭＳ Ｐゴシック" pitchFamily="22" charset="-128"/>
                <a:cs typeface="ＭＳ Ｐゴシック" pitchFamily="22" charset="-128"/>
              </a:rPr>
              <a:t>Sirach 2:10 (NRSV)</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anim calcmode="lin" valueType="num">
                                      <p:cBhvr additive="base">
                                        <p:cTn id="7" dur="500" fill="hold"/>
                                        <p:tgtEl>
                                          <p:spTgt spid="133126"/>
                                        </p:tgtEl>
                                        <p:attrNameLst>
                                          <p:attrName>ppt_x</p:attrName>
                                        </p:attrNameLst>
                                      </p:cBhvr>
                                      <p:tavLst>
                                        <p:tav tm="0">
                                          <p:val>
                                            <p:strVal val="#ppt_x"/>
                                          </p:val>
                                        </p:tav>
                                        <p:tav tm="100000">
                                          <p:val>
                                            <p:strVal val="#ppt_x"/>
                                          </p:val>
                                        </p:tav>
                                      </p:tavLst>
                                    </p:anim>
                                    <p:anim calcmode="lin" valueType="num">
                                      <p:cBhvr additive="base">
                                        <p:cTn id="8" dur="500" fill="hold"/>
                                        <p:tgtEl>
                                          <p:spTgt spid="133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6513" y="26988"/>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39267"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39268"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39269"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39270"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39271"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39272"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39273"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39274"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39275"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sp>
        <p:nvSpPr>
          <p:cNvPr id="139276" name="Text Box 12"/>
          <p:cNvSpPr txBox="1">
            <a:spLocks noChangeArrowheads="1"/>
          </p:cNvSpPr>
          <p:nvPr/>
        </p:nvSpPr>
        <p:spPr bwMode="auto">
          <a:xfrm>
            <a:off x="0" y="26352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99FF99"/>
                </a:solidFill>
                <a:latin typeface="Arial"/>
                <a:ea typeface="+mn-ea"/>
                <a:cs typeface="Arial"/>
              </a:rPr>
              <a:t>Persian   539-331</a:t>
            </a:r>
          </a:p>
        </p:txBody>
      </p:sp>
      <p:sp>
        <p:nvSpPr>
          <p:cNvPr id="139277" name="Text Box 13"/>
          <p:cNvSpPr txBox="1">
            <a:spLocks noChangeArrowheads="1"/>
          </p:cNvSpPr>
          <p:nvPr/>
        </p:nvSpPr>
        <p:spPr bwMode="auto">
          <a:xfrm>
            <a:off x="2971800" y="26352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chemeClr val="bg1"/>
                </a:solidFill>
                <a:latin typeface="Arial"/>
                <a:ea typeface="+mn-ea"/>
                <a:cs typeface="Arial"/>
              </a:rPr>
              <a:t>Greek 331-143</a:t>
            </a:r>
          </a:p>
        </p:txBody>
      </p:sp>
      <p:sp>
        <p:nvSpPr>
          <p:cNvPr id="139279" name="Text Box 15"/>
          <p:cNvSpPr txBox="1">
            <a:spLocks noChangeArrowheads="1"/>
          </p:cNvSpPr>
          <p:nvPr/>
        </p:nvSpPr>
        <p:spPr bwMode="auto">
          <a:xfrm>
            <a:off x="7499350" y="26352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33CCFF"/>
                </a:solidFill>
                <a:latin typeface="Arial"/>
                <a:ea typeface="+mn-ea"/>
                <a:cs typeface="Arial"/>
              </a:rPr>
              <a:t>Roman 63-</a:t>
            </a:r>
          </a:p>
        </p:txBody>
      </p:sp>
      <p:grpSp>
        <p:nvGrpSpPr>
          <p:cNvPr id="278542" name="Group 16"/>
          <p:cNvGrpSpPr>
            <a:grpSpLocks/>
          </p:cNvGrpSpPr>
          <p:nvPr/>
        </p:nvGrpSpPr>
        <p:grpSpPr bwMode="auto">
          <a:xfrm>
            <a:off x="304800" y="3200400"/>
            <a:ext cx="8763000" cy="350838"/>
            <a:chOff x="192" y="1947"/>
            <a:chExt cx="5520" cy="530"/>
          </a:xfrm>
        </p:grpSpPr>
        <p:sp>
          <p:nvSpPr>
            <p:cNvPr id="139281"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78560" name="Group 18"/>
            <p:cNvGrpSpPr>
              <a:grpSpLocks/>
            </p:cNvGrpSpPr>
            <p:nvPr/>
          </p:nvGrpSpPr>
          <p:grpSpPr bwMode="auto">
            <a:xfrm>
              <a:off x="192" y="1947"/>
              <a:ext cx="5208" cy="530"/>
              <a:chOff x="192" y="1947"/>
              <a:chExt cx="5208" cy="530"/>
            </a:xfrm>
          </p:grpSpPr>
          <p:grpSp>
            <p:nvGrpSpPr>
              <p:cNvPr id="278561" name="Group 19"/>
              <p:cNvGrpSpPr>
                <a:grpSpLocks/>
              </p:cNvGrpSpPr>
              <p:nvPr/>
            </p:nvGrpSpPr>
            <p:grpSpPr bwMode="auto">
              <a:xfrm>
                <a:off x="468" y="1947"/>
                <a:ext cx="4932" cy="528"/>
                <a:chOff x="468" y="1918"/>
                <a:chExt cx="4932" cy="528"/>
              </a:xfrm>
            </p:grpSpPr>
            <p:sp>
              <p:nvSpPr>
                <p:cNvPr id="139284"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5"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6"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7"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8"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89"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0"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1"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2"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3"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4"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5"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6"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7"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8"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299"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0"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39301"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39302"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39304"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5"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6"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07" name="Text Box 43"/>
          <p:cNvSpPr txBox="1">
            <a:spLocks noChangeArrowheads="1"/>
          </p:cNvSpPr>
          <p:nvPr/>
        </p:nvSpPr>
        <p:spPr bwMode="auto">
          <a:xfrm rot="18872959">
            <a:off x="4367213" y="16716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chemeClr val="bg1"/>
                </a:solidFill>
                <a:latin typeface="Arial"/>
                <a:ea typeface="+mn-ea"/>
                <a:cs typeface="Arial"/>
              </a:rPr>
              <a:t>Seleucid 198-143</a:t>
            </a:r>
          </a:p>
        </p:txBody>
      </p:sp>
      <p:sp>
        <p:nvSpPr>
          <p:cNvPr id="139308" name="Text Box 44"/>
          <p:cNvSpPr txBox="1">
            <a:spLocks noChangeArrowheads="1"/>
          </p:cNvSpPr>
          <p:nvPr/>
        </p:nvSpPr>
        <p:spPr bwMode="auto">
          <a:xfrm rot="19019601">
            <a:off x="3124200" y="14668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Ptolemy 301-198</a:t>
            </a:r>
          </a:p>
        </p:txBody>
      </p:sp>
      <p:sp>
        <p:nvSpPr>
          <p:cNvPr id="139310"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1"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39312" name="Text Box 48"/>
          <p:cNvSpPr txBox="1">
            <a:spLocks noChangeArrowheads="1"/>
          </p:cNvSpPr>
          <p:nvPr/>
        </p:nvSpPr>
        <p:spPr bwMode="auto">
          <a:xfrm>
            <a:off x="76200" y="4725144"/>
            <a:ext cx="4999856"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800" b="1">
                <a:solidFill>
                  <a:srgbClr val="FFFFFF"/>
                </a:solidFill>
                <a:latin typeface="Arial"/>
                <a:ea typeface="+mn-ea"/>
                <a:cs typeface="Arial"/>
              </a:rPr>
              <a:t>Socrates 470-399</a:t>
            </a:r>
          </a:p>
        </p:txBody>
      </p:sp>
      <p:sp>
        <p:nvSpPr>
          <p:cNvPr id="139313" name="Text Box 49"/>
          <p:cNvSpPr txBox="1">
            <a:spLocks noChangeArrowheads="1"/>
          </p:cNvSpPr>
          <p:nvPr/>
        </p:nvSpPr>
        <p:spPr bwMode="auto">
          <a:xfrm>
            <a:off x="304800" y="5192398"/>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800" b="1">
                <a:solidFill>
                  <a:srgbClr val="FFFFFF"/>
                </a:solidFill>
                <a:latin typeface="Arial"/>
                <a:ea typeface="+mn-ea"/>
                <a:cs typeface="Arial"/>
              </a:rPr>
              <a:t>Plato 427-347</a:t>
            </a:r>
          </a:p>
        </p:txBody>
      </p:sp>
      <p:sp>
        <p:nvSpPr>
          <p:cNvPr id="139314" name="Text Box 50"/>
          <p:cNvSpPr txBox="1">
            <a:spLocks noChangeArrowheads="1"/>
          </p:cNvSpPr>
          <p:nvPr/>
        </p:nvSpPr>
        <p:spPr bwMode="auto">
          <a:xfrm>
            <a:off x="914400" y="6126907"/>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800" b="1">
                <a:solidFill>
                  <a:srgbClr val="FFFFFF"/>
                </a:solidFill>
                <a:latin typeface="Arial"/>
                <a:ea typeface="+mn-ea"/>
                <a:cs typeface="Arial"/>
              </a:rPr>
              <a:t>Epicurius 340-271</a:t>
            </a:r>
          </a:p>
        </p:txBody>
      </p:sp>
      <p:sp>
        <p:nvSpPr>
          <p:cNvPr id="139315" name="Text Box 51"/>
          <p:cNvSpPr txBox="1">
            <a:spLocks noChangeArrowheads="1"/>
          </p:cNvSpPr>
          <p:nvPr/>
        </p:nvSpPr>
        <p:spPr bwMode="auto">
          <a:xfrm>
            <a:off x="609600" y="5659652"/>
            <a:ext cx="449987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2800" b="1">
                <a:solidFill>
                  <a:srgbClr val="FFFFFF"/>
                </a:solidFill>
                <a:latin typeface="Arial"/>
                <a:ea typeface="+mn-ea"/>
                <a:cs typeface="Arial"/>
              </a:rPr>
              <a:t>Aristotle 384-322</a:t>
            </a:r>
          </a:p>
        </p:txBody>
      </p:sp>
      <p:sp>
        <p:nvSpPr>
          <p:cNvPr id="139316" name="Text Box 52"/>
          <p:cNvSpPr txBox="1">
            <a:spLocks noChangeArrowheads="1"/>
          </p:cNvSpPr>
          <p:nvPr/>
        </p:nvSpPr>
        <p:spPr bwMode="auto">
          <a:xfrm>
            <a:off x="6934200" y="5334000"/>
            <a:ext cx="2133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mn-ea"/>
                <a:cs typeface="Arial"/>
              </a:rPr>
              <a:t>Lucretius 98-55</a:t>
            </a:r>
          </a:p>
        </p:txBody>
      </p:sp>
      <p:sp>
        <p:nvSpPr>
          <p:cNvPr id="139317" name="Rectangle 53"/>
          <p:cNvSpPr>
            <a:spLocks noGrp="1" noChangeArrowheads="1"/>
          </p:cNvSpPr>
          <p:nvPr>
            <p:ph type="title" idx="4294967295"/>
          </p:nvPr>
        </p:nvSpPr>
        <p:spPr>
          <a:xfrm>
            <a:off x="4114800" y="6400800"/>
            <a:ext cx="5334000" cy="40005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2000" b="1">
                <a:solidFill>
                  <a:schemeClr val="bg1"/>
                </a:solidFill>
                <a:latin typeface="Arial"/>
                <a:ea typeface="ＭＳ Ｐゴシック" charset="0"/>
                <a:cs typeface="Arial"/>
              </a:rPr>
              <a:t>Greek Philosopher Timeline</a:t>
            </a:r>
            <a:endParaRPr lang="en-US" sz="3200" b="1">
              <a:solidFill>
                <a:schemeClr val="bg1"/>
              </a:solidFill>
              <a:latin typeface="Arial"/>
              <a:ea typeface="ＭＳ Ｐゴシック" charset="0"/>
              <a:cs typeface="Arial"/>
            </a:endParaRPr>
          </a:p>
        </p:txBody>
      </p:sp>
      <p:sp>
        <p:nvSpPr>
          <p:cNvPr id="54" name="Text Box 14"/>
          <p:cNvSpPr txBox="1">
            <a:spLocks noChangeArrowheads="1"/>
          </p:cNvSpPr>
          <p:nvPr/>
        </p:nvSpPr>
        <p:spPr bwMode="auto">
          <a:xfrm>
            <a:off x="4643438" y="263525"/>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FFFF00"/>
                </a:solidFill>
                <a:latin typeface="Arial"/>
                <a:ea typeface="+mn-ea"/>
                <a:cs typeface="Arial"/>
              </a:rPr>
              <a:t>Hasmonean</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143-63</a:t>
            </a:r>
          </a:p>
        </p:txBody>
      </p:sp>
      <p:sp>
        <p:nvSpPr>
          <p:cNvPr id="278558"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312"/>
                                        </p:tgtEl>
                                        <p:attrNameLst>
                                          <p:attrName>style.visibility</p:attrName>
                                        </p:attrNameLst>
                                      </p:cBhvr>
                                      <p:to>
                                        <p:strVal val="visible"/>
                                      </p:to>
                                    </p:set>
                                    <p:animEffect transition="in" filter="dissolve">
                                      <p:cBhvr>
                                        <p:cTn id="7" dur="500"/>
                                        <p:tgtEl>
                                          <p:spTgt spid="139312"/>
                                        </p:tgtEl>
                                      </p:cBhvr>
                                    </p:animEffect>
                                  </p:childTnLst>
                                </p:cTn>
                              </p:par>
                            </p:childTnLst>
                          </p:cTn>
                        </p:par>
                        <p:par>
                          <p:cTn id="8" fill="hold" nodeType="afterGroup">
                            <p:stCondLst>
                              <p:cond delay="500"/>
                            </p:stCondLst>
                            <p:childTnLst>
                              <p:par>
                                <p:cTn id="9" presetID="9" presetClass="entr" presetSubtype="0" fill="hold" grpId="0" nodeType="afterEffect">
                                  <p:stCondLst>
                                    <p:cond delay="1500"/>
                                  </p:stCondLst>
                                  <p:childTnLst>
                                    <p:set>
                                      <p:cBhvr>
                                        <p:cTn id="10" dur="1" fill="hold">
                                          <p:stCondLst>
                                            <p:cond delay="0"/>
                                          </p:stCondLst>
                                        </p:cTn>
                                        <p:tgtEl>
                                          <p:spTgt spid="139313"/>
                                        </p:tgtEl>
                                        <p:attrNameLst>
                                          <p:attrName>style.visibility</p:attrName>
                                        </p:attrNameLst>
                                      </p:cBhvr>
                                      <p:to>
                                        <p:strVal val="visible"/>
                                      </p:to>
                                    </p:set>
                                    <p:animEffect transition="in" filter="dissolve">
                                      <p:cBhvr>
                                        <p:cTn id="11" dur="500"/>
                                        <p:tgtEl>
                                          <p:spTgt spid="139313"/>
                                        </p:tgtEl>
                                      </p:cBhvr>
                                    </p:animEffect>
                                  </p:childTnLst>
                                </p:cTn>
                              </p:par>
                            </p:childTnLst>
                          </p:cTn>
                        </p:par>
                        <p:par>
                          <p:cTn id="12" fill="hold" nodeType="afterGroup">
                            <p:stCondLst>
                              <p:cond delay="2500"/>
                            </p:stCondLst>
                            <p:childTnLst>
                              <p:par>
                                <p:cTn id="13" presetID="9" presetClass="entr" presetSubtype="0" fill="hold" grpId="0" nodeType="afterEffect">
                                  <p:stCondLst>
                                    <p:cond delay="1500"/>
                                  </p:stCondLst>
                                  <p:childTnLst>
                                    <p:set>
                                      <p:cBhvr>
                                        <p:cTn id="14" dur="1" fill="hold">
                                          <p:stCondLst>
                                            <p:cond delay="0"/>
                                          </p:stCondLst>
                                        </p:cTn>
                                        <p:tgtEl>
                                          <p:spTgt spid="139315"/>
                                        </p:tgtEl>
                                        <p:attrNameLst>
                                          <p:attrName>style.visibility</p:attrName>
                                        </p:attrNameLst>
                                      </p:cBhvr>
                                      <p:to>
                                        <p:strVal val="visible"/>
                                      </p:to>
                                    </p:set>
                                    <p:animEffect transition="in" filter="dissolve">
                                      <p:cBhvr>
                                        <p:cTn id="15" dur="500"/>
                                        <p:tgtEl>
                                          <p:spTgt spid="139315"/>
                                        </p:tgtEl>
                                      </p:cBhvr>
                                    </p:animEffect>
                                  </p:childTnLst>
                                </p:cTn>
                              </p:par>
                            </p:childTnLst>
                          </p:cTn>
                        </p:par>
                        <p:par>
                          <p:cTn id="16" fill="hold" nodeType="afterGroup">
                            <p:stCondLst>
                              <p:cond delay="4500"/>
                            </p:stCondLst>
                            <p:childTnLst>
                              <p:par>
                                <p:cTn id="17" presetID="9" presetClass="entr" presetSubtype="0" fill="hold" grpId="0" nodeType="afterEffect">
                                  <p:stCondLst>
                                    <p:cond delay="2000"/>
                                  </p:stCondLst>
                                  <p:childTnLst>
                                    <p:set>
                                      <p:cBhvr>
                                        <p:cTn id="18" dur="1" fill="hold">
                                          <p:stCondLst>
                                            <p:cond delay="0"/>
                                          </p:stCondLst>
                                        </p:cTn>
                                        <p:tgtEl>
                                          <p:spTgt spid="139314"/>
                                        </p:tgtEl>
                                        <p:attrNameLst>
                                          <p:attrName>style.visibility</p:attrName>
                                        </p:attrNameLst>
                                      </p:cBhvr>
                                      <p:to>
                                        <p:strVal val="visible"/>
                                      </p:to>
                                    </p:set>
                                    <p:animEffect transition="in" filter="dissolve">
                                      <p:cBhvr>
                                        <p:cTn id="19" dur="500"/>
                                        <p:tgtEl>
                                          <p:spTgt spid="139314"/>
                                        </p:tgtEl>
                                      </p:cBhvr>
                                    </p:animEffect>
                                  </p:childTnLst>
                                </p:cTn>
                              </p:par>
                            </p:childTnLst>
                          </p:cTn>
                        </p:par>
                        <p:par>
                          <p:cTn id="20" fill="hold" nodeType="afterGroup">
                            <p:stCondLst>
                              <p:cond delay="7000"/>
                            </p:stCondLst>
                            <p:childTnLst>
                              <p:par>
                                <p:cTn id="21" presetID="9" presetClass="entr" presetSubtype="0" fill="hold" grpId="0" nodeType="afterEffect">
                                  <p:stCondLst>
                                    <p:cond delay="2000"/>
                                  </p:stCondLst>
                                  <p:childTnLst>
                                    <p:set>
                                      <p:cBhvr>
                                        <p:cTn id="22" dur="1" fill="hold">
                                          <p:stCondLst>
                                            <p:cond delay="0"/>
                                          </p:stCondLst>
                                        </p:cTn>
                                        <p:tgtEl>
                                          <p:spTgt spid="139316"/>
                                        </p:tgtEl>
                                        <p:attrNameLst>
                                          <p:attrName>style.visibility</p:attrName>
                                        </p:attrNameLst>
                                      </p:cBhvr>
                                      <p:to>
                                        <p:strVal val="visible"/>
                                      </p:to>
                                    </p:set>
                                    <p:animEffect transition="in" filter="dissolve">
                                      <p:cBhvr>
                                        <p:cTn id="23" dur="500"/>
                                        <p:tgtEl>
                                          <p:spTgt spid="13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12" grpId="0"/>
      <p:bldP spid="139313" grpId="0"/>
      <p:bldP spid="139314" grpId="0"/>
      <p:bldP spid="139315" grpId="0"/>
      <p:bldP spid="1393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algn="ctr" eaLnBrk="1" hangingPunct="1">
              <a:defRPr/>
            </a:pPr>
            <a:endParaRPr lang="en-US" sz="2800" b="1">
              <a:effectLst>
                <a:outerShdw blurRad="38100" dist="38100" dir="2700000" algn="tl">
                  <a:srgbClr val="FFFFFF"/>
                </a:outerShdw>
              </a:effectLst>
              <a:latin typeface="Arial"/>
              <a:ea typeface="+mn-ea"/>
              <a:cs typeface="Arial"/>
            </a:endParaRPr>
          </a:p>
        </p:txBody>
      </p:sp>
      <p:sp>
        <p:nvSpPr>
          <p:cNvPr id="140291" name="Text Box 3"/>
          <p:cNvSpPr txBox="1">
            <a:spLocks noChangeArrowheads="1"/>
          </p:cNvSpPr>
          <p:nvPr/>
        </p:nvSpPr>
        <p:spPr bwMode="auto">
          <a:xfrm>
            <a:off x="64008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150</a:t>
            </a:r>
          </a:p>
        </p:txBody>
      </p:sp>
      <p:sp>
        <p:nvSpPr>
          <p:cNvPr id="140292" name="Text Box 4"/>
          <p:cNvSpPr txBox="1">
            <a:spLocks noChangeArrowheads="1"/>
          </p:cNvSpPr>
          <p:nvPr/>
        </p:nvSpPr>
        <p:spPr bwMode="auto">
          <a:xfrm>
            <a:off x="35052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300</a:t>
            </a:r>
          </a:p>
        </p:txBody>
      </p:sp>
      <p:sp>
        <p:nvSpPr>
          <p:cNvPr id="140293" name="Text Box 5"/>
          <p:cNvSpPr txBox="1">
            <a:spLocks noChangeArrowheads="1"/>
          </p:cNvSpPr>
          <p:nvPr/>
        </p:nvSpPr>
        <p:spPr bwMode="auto">
          <a:xfrm>
            <a:off x="1524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400</a:t>
            </a:r>
          </a:p>
        </p:txBody>
      </p:sp>
      <p:sp>
        <p:nvSpPr>
          <p:cNvPr id="140294" name="Text Box 6"/>
          <p:cNvSpPr txBox="1">
            <a:spLocks noChangeArrowheads="1"/>
          </p:cNvSpPr>
          <p:nvPr/>
        </p:nvSpPr>
        <p:spPr bwMode="auto">
          <a:xfrm>
            <a:off x="55245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450</a:t>
            </a:r>
          </a:p>
        </p:txBody>
      </p:sp>
      <p:sp>
        <p:nvSpPr>
          <p:cNvPr id="140295" name="Text Box 7"/>
          <p:cNvSpPr txBox="1">
            <a:spLocks noChangeArrowheads="1"/>
          </p:cNvSpPr>
          <p:nvPr/>
        </p:nvSpPr>
        <p:spPr bwMode="auto">
          <a:xfrm>
            <a:off x="83820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dirty="0">
                <a:solidFill>
                  <a:schemeClr val="bg1"/>
                </a:solidFill>
                <a:latin typeface="Arial"/>
                <a:ea typeface="+mn-ea"/>
                <a:cs typeface="Arial"/>
              </a:rPr>
              <a:t> AD</a:t>
            </a:r>
          </a:p>
        </p:txBody>
      </p:sp>
      <p:sp>
        <p:nvSpPr>
          <p:cNvPr id="140296" name="Text Box 8"/>
          <p:cNvSpPr txBox="1">
            <a:spLocks noChangeArrowheads="1"/>
          </p:cNvSpPr>
          <p:nvPr/>
        </p:nvSpPr>
        <p:spPr bwMode="auto">
          <a:xfrm>
            <a:off x="25146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350</a:t>
            </a:r>
          </a:p>
        </p:txBody>
      </p:sp>
      <p:sp>
        <p:nvSpPr>
          <p:cNvPr id="140297" name="Text Box 9"/>
          <p:cNvSpPr txBox="1">
            <a:spLocks noChangeArrowheads="1"/>
          </p:cNvSpPr>
          <p:nvPr/>
        </p:nvSpPr>
        <p:spPr bwMode="auto">
          <a:xfrm>
            <a:off x="4352925"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2 5 0 </a:t>
            </a:r>
          </a:p>
        </p:txBody>
      </p:sp>
      <p:sp>
        <p:nvSpPr>
          <p:cNvPr id="140298" name="Text Box 10"/>
          <p:cNvSpPr txBox="1">
            <a:spLocks noChangeArrowheads="1"/>
          </p:cNvSpPr>
          <p:nvPr/>
        </p:nvSpPr>
        <p:spPr bwMode="auto">
          <a:xfrm>
            <a:off x="5391150" y="3581400"/>
            <a:ext cx="60007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2 0 0 </a:t>
            </a:r>
          </a:p>
        </p:txBody>
      </p:sp>
      <p:sp>
        <p:nvSpPr>
          <p:cNvPr id="140299" name="Text Box 11"/>
          <p:cNvSpPr txBox="1">
            <a:spLocks noChangeArrowheads="1"/>
          </p:cNvSpPr>
          <p:nvPr/>
        </p:nvSpPr>
        <p:spPr bwMode="auto">
          <a:xfrm>
            <a:off x="7391400" y="3581400"/>
            <a:ext cx="381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400" b="1">
                <a:solidFill>
                  <a:schemeClr val="bg1"/>
                </a:solidFill>
                <a:latin typeface="Arial"/>
                <a:ea typeface="+mn-ea"/>
                <a:cs typeface="Arial"/>
              </a:rPr>
              <a:t>100</a:t>
            </a:r>
          </a:p>
        </p:txBody>
      </p:sp>
      <p:grpSp>
        <p:nvGrpSpPr>
          <p:cNvPr id="280587" name="Group 16"/>
          <p:cNvGrpSpPr>
            <a:grpSpLocks/>
          </p:cNvGrpSpPr>
          <p:nvPr/>
        </p:nvGrpSpPr>
        <p:grpSpPr bwMode="auto">
          <a:xfrm>
            <a:off x="304800" y="3200400"/>
            <a:ext cx="8763000" cy="350838"/>
            <a:chOff x="192" y="1947"/>
            <a:chExt cx="5520" cy="530"/>
          </a:xfrm>
        </p:grpSpPr>
        <p:sp>
          <p:nvSpPr>
            <p:cNvPr id="140305"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nvGrpSpPr>
            <p:cNvPr id="280604" name="Group 18"/>
            <p:cNvGrpSpPr>
              <a:grpSpLocks/>
            </p:cNvGrpSpPr>
            <p:nvPr/>
          </p:nvGrpSpPr>
          <p:grpSpPr bwMode="auto">
            <a:xfrm>
              <a:off x="192" y="1947"/>
              <a:ext cx="5208" cy="530"/>
              <a:chOff x="192" y="1947"/>
              <a:chExt cx="5208" cy="530"/>
            </a:xfrm>
          </p:grpSpPr>
          <p:grpSp>
            <p:nvGrpSpPr>
              <p:cNvPr id="280605" name="Group 19"/>
              <p:cNvGrpSpPr>
                <a:grpSpLocks/>
              </p:cNvGrpSpPr>
              <p:nvPr/>
            </p:nvGrpSpPr>
            <p:grpSpPr bwMode="auto">
              <a:xfrm>
                <a:off x="468" y="1947"/>
                <a:ext cx="4932" cy="528"/>
                <a:chOff x="468" y="1918"/>
                <a:chExt cx="4932" cy="528"/>
              </a:xfrm>
            </p:grpSpPr>
            <p:sp>
              <p:nvSpPr>
                <p:cNvPr id="140308"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09"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0"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1"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2"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3"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4"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5"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6"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7"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8"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19"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0"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1"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2"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3"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4"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sp>
            <p:nvSpPr>
              <p:cNvPr id="140325"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grpSp>
      </p:grpSp>
      <p:sp>
        <p:nvSpPr>
          <p:cNvPr id="140326" name="Line 38"/>
          <p:cNvSpPr>
            <a:spLocks noChangeShapeType="1"/>
          </p:cNvSpPr>
          <p:nvPr/>
        </p:nvSpPr>
        <p:spPr bwMode="auto">
          <a:xfrm>
            <a:off x="66675" y="35433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1600">
              <a:latin typeface="Arial"/>
              <a:ea typeface="+mn-ea"/>
              <a:cs typeface="Arial"/>
            </a:endParaRPr>
          </a:p>
        </p:txBody>
      </p:sp>
      <p:sp>
        <p:nvSpPr>
          <p:cNvPr id="140328" name="AutoShape 40"/>
          <p:cNvSpPr>
            <a:spLocks noChangeArrowheads="1"/>
          </p:cNvSpPr>
          <p:nvPr/>
        </p:nvSpPr>
        <p:spPr bwMode="auto">
          <a:xfrm>
            <a:off x="-762000" y="3314700"/>
            <a:ext cx="3733800" cy="457200"/>
          </a:xfrm>
          <a:prstGeom prst="leftRightArrow">
            <a:avLst>
              <a:gd name="adj1" fmla="val 50000"/>
              <a:gd name="adj2" fmla="val 163333"/>
            </a:avLst>
          </a:prstGeom>
          <a:solidFill>
            <a:srgbClr val="99FF99"/>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29" name="AutoShape 41"/>
          <p:cNvSpPr>
            <a:spLocks noChangeArrowheads="1"/>
          </p:cNvSpPr>
          <p:nvPr/>
        </p:nvSpPr>
        <p:spPr bwMode="auto">
          <a:xfrm>
            <a:off x="2989263" y="3314700"/>
            <a:ext cx="2801937" cy="457200"/>
          </a:xfrm>
          <a:prstGeom prst="leftRightArrow">
            <a:avLst>
              <a:gd name="adj1" fmla="val 50000"/>
              <a:gd name="adj2" fmla="val 122569"/>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0" name="AutoShape 42"/>
          <p:cNvSpPr>
            <a:spLocks noChangeArrowheads="1"/>
          </p:cNvSpPr>
          <p:nvPr/>
        </p:nvSpPr>
        <p:spPr bwMode="auto">
          <a:xfrm>
            <a:off x="5638800" y="3314700"/>
            <a:ext cx="838200" cy="457200"/>
          </a:xfrm>
          <a:prstGeom prst="leftRightArrow">
            <a:avLst>
              <a:gd name="adj1" fmla="val 50000"/>
              <a:gd name="adj2" fmla="val 36667"/>
            </a:avLst>
          </a:prstGeom>
          <a:solidFill>
            <a:schemeClr val="bg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140336" name="Text Box 48"/>
          <p:cNvSpPr txBox="1">
            <a:spLocks noChangeArrowheads="1"/>
          </p:cNvSpPr>
          <p:nvPr/>
        </p:nvSpPr>
        <p:spPr bwMode="auto">
          <a:xfrm>
            <a:off x="3352800" y="5029200"/>
            <a:ext cx="24384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mn-ea"/>
                <a:cs typeface="Arial"/>
              </a:rPr>
              <a:t>Septuagint 255</a:t>
            </a:r>
          </a:p>
        </p:txBody>
      </p:sp>
      <p:sp>
        <p:nvSpPr>
          <p:cNvPr id="140337" name="Rectangle 49"/>
          <p:cNvSpPr>
            <a:spLocks noGrp="1" noChangeArrowheads="1"/>
          </p:cNvSpPr>
          <p:nvPr>
            <p:ph type="title" idx="4294967295"/>
          </p:nvPr>
        </p:nvSpPr>
        <p:spPr>
          <a:xfrm>
            <a:off x="4356100" y="6278563"/>
            <a:ext cx="4572000" cy="400050"/>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000" b="1" dirty="0">
                <a:solidFill>
                  <a:srgbClr val="FFFFFF"/>
                </a:solidFill>
                <a:latin typeface="Arial"/>
                <a:ea typeface="ＭＳ Ｐゴシック" charset="0"/>
                <a:cs typeface="Arial"/>
              </a:rPr>
              <a:t>Placement of the Septuagint</a:t>
            </a:r>
            <a:endParaRPr lang="en-US" sz="2800" b="1" dirty="0">
              <a:solidFill>
                <a:srgbClr val="FFFFFF"/>
              </a:solidFill>
              <a:latin typeface="Arial"/>
              <a:ea typeface="ＭＳ Ｐゴシック" charset="0"/>
              <a:cs typeface="Arial"/>
            </a:endParaRPr>
          </a:p>
        </p:txBody>
      </p:sp>
      <p:sp>
        <p:nvSpPr>
          <p:cNvPr id="52" name="Text Box 43"/>
          <p:cNvSpPr txBox="1">
            <a:spLocks noChangeArrowheads="1"/>
          </p:cNvSpPr>
          <p:nvPr/>
        </p:nvSpPr>
        <p:spPr bwMode="auto">
          <a:xfrm rot="18872959">
            <a:off x="4367213" y="1671637"/>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chemeClr val="bg1"/>
                </a:solidFill>
                <a:latin typeface="Arial"/>
                <a:ea typeface="+mn-ea"/>
                <a:cs typeface="Arial"/>
              </a:rPr>
              <a:t>Seleucid 198-143</a:t>
            </a:r>
          </a:p>
        </p:txBody>
      </p:sp>
      <p:sp>
        <p:nvSpPr>
          <p:cNvPr id="53" name="Text Box 44"/>
          <p:cNvSpPr txBox="1">
            <a:spLocks noChangeArrowheads="1"/>
          </p:cNvSpPr>
          <p:nvPr/>
        </p:nvSpPr>
        <p:spPr bwMode="auto">
          <a:xfrm rot="19019601">
            <a:off x="3124200" y="1466850"/>
            <a:ext cx="2514600"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chemeClr val="bg1"/>
                </a:solidFill>
                <a:latin typeface="Arial"/>
                <a:ea typeface="+mn-ea"/>
                <a:cs typeface="Arial"/>
              </a:rPr>
              <a:t>Ptolemy 301-198</a:t>
            </a:r>
          </a:p>
        </p:txBody>
      </p:sp>
      <p:sp>
        <p:nvSpPr>
          <p:cNvPr id="54" name="AutoShape 46"/>
          <p:cNvSpPr>
            <a:spLocks noChangeArrowheads="1"/>
          </p:cNvSpPr>
          <p:nvPr/>
        </p:nvSpPr>
        <p:spPr bwMode="auto">
          <a:xfrm>
            <a:off x="6443663" y="3284538"/>
            <a:ext cx="1524000" cy="457200"/>
          </a:xfrm>
          <a:prstGeom prst="leftRightArrow">
            <a:avLst>
              <a:gd name="adj1" fmla="val 50000"/>
              <a:gd name="adj2" fmla="val 66667"/>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5" name="AutoShape 47"/>
          <p:cNvSpPr>
            <a:spLocks noChangeArrowheads="1"/>
          </p:cNvSpPr>
          <p:nvPr/>
        </p:nvSpPr>
        <p:spPr bwMode="auto">
          <a:xfrm>
            <a:off x="7924800" y="3284538"/>
            <a:ext cx="2047875" cy="457200"/>
          </a:xfrm>
          <a:prstGeom prst="leftRightArrow">
            <a:avLst>
              <a:gd name="adj1" fmla="val 50000"/>
              <a:gd name="adj2" fmla="val 163333"/>
            </a:avLst>
          </a:prstGeom>
          <a:solidFill>
            <a:srgbClr val="33CCFF"/>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1600">
              <a:latin typeface="Arial"/>
              <a:ea typeface="+mn-ea"/>
              <a:cs typeface="Arial"/>
            </a:endParaRPr>
          </a:p>
        </p:txBody>
      </p:sp>
      <p:sp>
        <p:nvSpPr>
          <p:cNvPr id="57" name="Text Box 12"/>
          <p:cNvSpPr txBox="1">
            <a:spLocks noChangeArrowheads="1"/>
          </p:cNvSpPr>
          <p:nvPr/>
        </p:nvSpPr>
        <p:spPr bwMode="auto">
          <a:xfrm>
            <a:off x="0" y="263525"/>
            <a:ext cx="2514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a:solidFill>
                  <a:srgbClr val="99FF99"/>
                </a:solidFill>
                <a:latin typeface="Arial"/>
                <a:ea typeface="+mn-ea"/>
                <a:cs typeface="Arial"/>
              </a:rPr>
              <a:t>Persian   539-331</a:t>
            </a:r>
          </a:p>
        </p:txBody>
      </p:sp>
      <p:sp>
        <p:nvSpPr>
          <p:cNvPr id="58" name="Text Box 13"/>
          <p:cNvSpPr txBox="1">
            <a:spLocks noChangeArrowheads="1"/>
          </p:cNvSpPr>
          <p:nvPr/>
        </p:nvSpPr>
        <p:spPr bwMode="auto">
          <a:xfrm>
            <a:off x="2971800" y="263525"/>
            <a:ext cx="21336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chemeClr val="bg1"/>
                </a:solidFill>
                <a:latin typeface="Arial"/>
                <a:ea typeface="+mn-ea"/>
                <a:cs typeface="Arial"/>
              </a:rPr>
              <a:t>Greek 331-143</a:t>
            </a:r>
          </a:p>
        </p:txBody>
      </p:sp>
      <p:sp>
        <p:nvSpPr>
          <p:cNvPr id="59" name="Text Box 15"/>
          <p:cNvSpPr txBox="1">
            <a:spLocks noChangeArrowheads="1"/>
          </p:cNvSpPr>
          <p:nvPr/>
        </p:nvSpPr>
        <p:spPr bwMode="auto">
          <a:xfrm>
            <a:off x="7499350" y="263525"/>
            <a:ext cx="17907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33CCFF"/>
                </a:solidFill>
                <a:latin typeface="Arial"/>
                <a:ea typeface="+mn-ea"/>
                <a:cs typeface="Arial"/>
              </a:rPr>
              <a:t>Roman 63-</a:t>
            </a:r>
          </a:p>
        </p:txBody>
      </p:sp>
      <p:sp>
        <p:nvSpPr>
          <p:cNvPr id="60" name="Text Box 14"/>
          <p:cNvSpPr txBox="1">
            <a:spLocks noChangeArrowheads="1"/>
          </p:cNvSpPr>
          <p:nvPr/>
        </p:nvSpPr>
        <p:spPr bwMode="auto">
          <a:xfrm>
            <a:off x="4643438" y="263525"/>
            <a:ext cx="2919412"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err="1">
                <a:solidFill>
                  <a:srgbClr val="FFFF00"/>
                </a:solidFill>
                <a:latin typeface="Arial"/>
                <a:ea typeface="+mn-ea"/>
                <a:cs typeface="Arial"/>
              </a:rPr>
              <a:t>Hasmonean</a:t>
            </a:r>
            <a:br>
              <a:rPr lang="en-US" sz="3200" b="1" dirty="0">
                <a:solidFill>
                  <a:srgbClr val="FFFF00"/>
                </a:solidFill>
                <a:latin typeface="Arial"/>
                <a:ea typeface="+mn-ea"/>
                <a:cs typeface="Arial"/>
              </a:rPr>
            </a:br>
            <a:r>
              <a:rPr lang="en-US" sz="3200" b="1" dirty="0">
                <a:solidFill>
                  <a:srgbClr val="FFFF00"/>
                </a:solidFill>
                <a:latin typeface="Arial"/>
                <a:ea typeface="+mn-ea"/>
                <a:cs typeface="Arial"/>
              </a:rPr>
              <a:t>143-63</a:t>
            </a:r>
          </a:p>
        </p:txBody>
      </p:sp>
      <p:sp>
        <p:nvSpPr>
          <p:cNvPr id="280602" name="Text Box 10"/>
          <p:cNvSpPr txBox="1">
            <a:spLocks noChangeArrowheads="1"/>
          </p:cNvSpPr>
          <p:nvPr/>
        </p:nvSpPr>
        <p:spPr bwMode="auto">
          <a:xfrm>
            <a:off x="8639175" y="0"/>
            <a:ext cx="469900" cy="4000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rPr>
              <a:t>95</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aphicFrame>
        <p:nvGraphicFramePr>
          <p:cNvPr id="62632" name="Group 1192"/>
          <p:cNvGraphicFramePr>
            <a:graphicFrameLocks noGrp="1"/>
          </p:cNvGraphicFramePr>
          <p:nvPr/>
        </p:nvGraphicFramePr>
        <p:xfrm>
          <a:off x="-76200" y="533400"/>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Election</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God the Father chose those to be saved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(Eph. 1:5, 11)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Purchase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Christ paid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the Father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His blood to redeem the church </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(1 Pet. 1:18)</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Sign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New covenant began with the cup</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 of the Supper (Luke 22:20)</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Our Job</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Holiness for Christ during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 church age </a:t>
                      </a:r>
                      <a:br>
                        <a:rPr kumimoji="0" lang="en-US" sz="1200" b="1" i="0" u="none" strike="noStrike" cap="none" normalizeH="0" baseline="0">
                          <a:ln>
                            <a:noFill/>
                          </a:ln>
                          <a:solidFill>
                            <a:schemeClr val="tx1"/>
                          </a:solidFill>
                          <a:effectLst/>
                          <a:latin typeface="Arial" charset="0"/>
                          <a:ea typeface="ＭＳ Ｐゴシック" charset="0"/>
                          <a:cs typeface="Times New Roman" charset="0"/>
                        </a:rPr>
                      </a:br>
                      <a:r>
                        <a:rPr kumimoji="0" lang="en-US" sz="1200" b="1" i="0" u="none" strike="noStrike" cap="none" normalizeH="0" baseline="0">
                          <a:ln>
                            <a:noFill/>
                          </a:ln>
                          <a:solidFill>
                            <a:schemeClr val="tx1"/>
                          </a:solidFill>
                          <a:effectLst/>
                          <a:latin typeface="Arial" charset="0"/>
                          <a:ea typeface="ＭＳ Ｐゴシック" charset="0"/>
                          <a:cs typeface="Times New Roman" charset="0"/>
                        </a:rPr>
                        <a:t>(2 Cor. 11:2)</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Christ</a:t>
                      </a:r>
                      <a:r>
                        <a:rPr kumimoji="0" lang="fr-FR" altLang="ja-JP" sz="14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Preparing heaven for church</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until He returns (John 14:1-3)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Rapture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Christ brings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to heaven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unexpected time w/ shout (1 Thess. 4:14-18)</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cleansed &amp;</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presented unspotted (rewarded)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in heaven (Eph. 5:26)</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Supper to Come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Church unites with Christ &amp; glorifies Him for imparting holiness (Rev. 19:7-9)</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Second Coming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a:ln>
                            <a:noFill/>
                          </a:ln>
                          <a:solidFill>
                            <a:schemeClr val="tx1"/>
                          </a:solidFill>
                          <a:effectLst/>
                          <a:latin typeface="Arial" charset="0"/>
                          <a:ea typeface="ＭＳ Ｐゴシック" charset="0"/>
                          <a:cs typeface="Times New Roman" charset="0"/>
                        </a:rPr>
                        <a:t>&amp; </a:t>
                      </a:r>
                      <a:r>
                        <a:rPr kumimoji="0" lang="en-US" sz="1000" b="1" i="0" u="none" strike="noStrike" cap="none" normalizeH="0" baseline="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a:ln>
                            <a:noFill/>
                          </a:ln>
                          <a:solidFill>
                            <a:schemeClr val="tx1"/>
                          </a:solidFill>
                          <a:effectLst/>
                          <a:latin typeface="Arial" charset="0"/>
                          <a:ea typeface="ＭＳ Ｐゴシック" charset="0"/>
                          <a:cs typeface="Times New Roman" charset="0"/>
                        </a:rPr>
                        <a:t>Supper</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Saints &amp; Christ return to earth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to reign (Rev. 19:11-20:6)</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nvGraphicFramePr>
        <p:xfrm>
          <a:off x="-76200" y="3810000"/>
          <a:ext cx="9296400" cy="3048000"/>
        </p:xfrm>
        <a:graphic>
          <a:graphicData uri="http://schemas.openxmlformats.org/drawingml/2006/table">
            <a:tbl>
              <a:tblPr/>
              <a:tblGrid>
                <a:gridCol w="10064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Choice</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000" b="1" i="1" u="none" strike="noStrike" cap="none" normalizeH="0" baseline="0" dirty="0" err="1">
                          <a:ln>
                            <a:noFill/>
                          </a:ln>
                          <a:solidFill>
                            <a:schemeClr val="tx1"/>
                          </a:solidFill>
                          <a:effectLst/>
                          <a:latin typeface="Arial" charset="0"/>
                          <a:ea typeface="ＭＳ Ｐゴシック" charset="0"/>
                          <a:cs typeface="Times New Roman" charset="0"/>
                        </a:rPr>
                        <a:t>Shiddukhin</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Father</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chooses</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 bride for </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his son</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4.12-13; 7.9-13; Ecclesiast. 7.23;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7.25;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a:ln>
                            <a:noFill/>
                          </a:ln>
                          <a:solidFill>
                            <a:schemeClr val="tx1"/>
                          </a:solidFill>
                          <a:effectLst/>
                          <a:latin typeface="Arial" charset="0"/>
                          <a:ea typeface="ＭＳ Ｐゴシック" charset="0"/>
                          <a:cs typeface="Arial" charset="0"/>
                        </a:rPr>
                        <a:t>Kiddushin</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2.1)</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Purchase</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Mohar</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Groom pays bride</a:t>
                      </a:r>
                      <a:r>
                        <a:rPr kumimoji="0" lang="fr-FR"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s father gold &amp; silver or service</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as dowry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Tobit</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8.21;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Jub</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28.2)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Sign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Ketubah</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Marriage covenant begins with contract &amp; cup of betrothal (Tobit 7.14-15; </a:t>
                      </a:r>
                      <a:r>
                        <a:rPr kumimoji="0" lang="en-US" sz="1200" b="1" i="1" u="none" strike="noStrike" cap="none" normalizeH="0" baseline="0">
                          <a:ln>
                            <a:noFill/>
                          </a:ln>
                          <a:solidFill>
                            <a:schemeClr val="tx1"/>
                          </a:solidFill>
                          <a:effectLst/>
                          <a:latin typeface="Arial" charset="0"/>
                          <a:ea typeface="ＭＳ Ｐゴシック" charset="0"/>
                          <a:cs typeface="Times New Roman" charset="0"/>
                        </a:rPr>
                        <a:t>Kidd.</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2.2; </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Ketuboth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Bride</a:t>
                      </a:r>
                      <a:r>
                        <a:rPr kumimoji="0" lang="fr-FR" altLang="ja-JP" sz="14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Kedeshet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Maintains </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virginity (set apart for groom) one year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Mishna</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ja-JP" sz="1200" b="1" i="1" u="none" strike="noStrike" cap="none" normalizeH="0" baseline="0" dirty="0" err="1">
                          <a:ln>
                            <a:noFill/>
                          </a:ln>
                          <a:solidFill>
                            <a:schemeClr val="tx1"/>
                          </a:solidFill>
                          <a:effectLst/>
                          <a:latin typeface="Arial" charset="0"/>
                          <a:ea typeface="ＭＳ Ｐゴシック" charset="0"/>
                          <a:cs typeface="Arial" charset="0"/>
                        </a:rPr>
                        <a:t>Sotah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1.1, 5; 5.1; </a:t>
                      </a:r>
                      <a:r>
                        <a:rPr kumimoji="0" lang="en-US" altLang="ja-JP" sz="1200" b="1" i="0" u="none" strike="noStrike" cap="none" normalizeH="0" baseline="0" dirty="0" err="1">
                          <a:ln>
                            <a:noFill/>
                          </a:ln>
                          <a:solidFill>
                            <a:schemeClr val="tx1"/>
                          </a:solidFill>
                          <a:effectLst/>
                          <a:latin typeface="Arial" charset="0"/>
                          <a:ea typeface="ＭＳ Ｐゴシック" charset="0"/>
                          <a:cs typeface="Arial" charset="0"/>
                        </a:rPr>
                        <a:t>Sirach</a:t>
                      </a: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 42.10)</a:t>
                      </a:r>
                      <a:endParaRPr kumimoji="0" lang="en-US" altLang="ja-JP"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s Job</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Huppah</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Prepares bridal chamber and place in home of</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his father</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(1 Macc. 3.56; 2 Enoch 61.2)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Procession</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dirty="0" err="1">
                          <a:ln>
                            <a:noFill/>
                          </a:ln>
                          <a:solidFill>
                            <a:schemeClr val="tx1"/>
                          </a:solidFill>
                          <a:effectLst/>
                          <a:latin typeface="Arial" charset="0"/>
                          <a:ea typeface="ＭＳ Ｐゴシック" charset="0"/>
                          <a:cs typeface="Times New Roman" charset="0"/>
                        </a:rPr>
                        <a:t>Nissuim</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s surprise arrival, calls bride &amp; escorts </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her to his </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father</a:t>
                      </a:r>
                      <a:r>
                        <a:rPr kumimoji="0" lang="fr-FR" altLang="ja-JP" sz="12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dirty="0">
                          <a:ln>
                            <a:noFill/>
                          </a:ln>
                          <a:solidFill>
                            <a:schemeClr val="tx1"/>
                          </a:solidFill>
                          <a:effectLst/>
                          <a:latin typeface="Arial" charset="0"/>
                          <a:ea typeface="ＭＳ Ｐゴシック" charset="0"/>
                          <a:cs typeface="Times New Roman" charset="0"/>
                        </a:rPr>
                        <a:t>s house</a:t>
                      </a:r>
                      <a:endParaRPr kumimoji="0" lang="en-US" altLang="ja-JP" sz="1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tx1"/>
                          </a:solidFill>
                          <a:effectLst/>
                          <a:latin typeface="Arial" charset="0"/>
                          <a:ea typeface="ＭＳ Ｐゴシック" charset="0"/>
                          <a:cs typeface="Arial" charset="0"/>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Sheva Brachot </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 7 Nuptial blessings)</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bride washes,</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adorns, presented by groom as beautiful virgin (Tobit 7.13) &amp; declared married</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Wedding Supper</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Intercourse</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(Mishna </a:t>
                      </a:r>
                      <a:r>
                        <a:rPr kumimoji="0" lang="en-US" altLang="ja-JP" sz="1200" b="1" i="1" u="none" strike="noStrike" cap="none" normalizeH="0" baseline="0">
                          <a:ln>
                            <a:noFill/>
                          </a:ln>
                          <a:solidFill>
                            <a:schemeClr val="tx1"/>
                          </a:solidFill>
                          <a:effectLst/>
                          <a:latin typeface="Arial" charset="0"/>
                          <a:ea typeface="ＭＳ Ｐゴシック" charset="0"/>
                          <a:cs typeface="Arial" charset="0"/>
                        </a:rPr>
                        <a:t>Ketuboth </a:t>
                      </a: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1.1; </a:t>
                      </a:r>
                      <a:br>
                        <a:rPr kumimoji="0" lang="en-US" altLang="ja-JP" sz="1200" b="1" i="0" u="none" strike="noStrike" cap="none" normalizeH="0" baseline="0">
                          <a:ln>
                            <a:noFill/>
                          </a:ln>
                          <a:solidFill>
                            <a:schemeClr val="tx1"/>
                          </a:solidFill>
                          <a:effectLst/>
                          <a:latin typeface="Arial" charset="0"/>
                          <a:ea typeface="ＭＳ Ｐゴシック" charset="0"/>
                          <a:cs typeface="Arial" charset="0"/>
                        </a:rPr>
                      </a:b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3 Macc. 1.19; 4.6) began a 7-14 day feast (Tobit 8.19-20; 9.6); guests given white linen &amp; groom praised for beauty given to the bride</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Arial" charset="0"/>
                          <a:ea typeface="ＭＳ Ｐゴシック" charset="0"/>
                          <a:cs typeface="Times New Roman" charset="0"/>
                        </a:rPr>
                        <a:t>Married Life</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Bride &amp; groom live in society to serve God together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(Gen. 2:24; Matt. 19:4-6)</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91510"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br>
              <a:rPr lang="en-US" sz="1100"/>
            </a:br>
            <a:endParaRPr lang="en-US"/>
          </a:p>
        </p:txBody>
      </p:sp>
      <p:grpSp>
        <p:nvGrpSpPr>
          <p:cNvPr id="191511" name="Group 1170"/>
          <p:cNvGrpSpPr>
            <a:grpSpLocks/>
          </p:cNvGrpSpPr>
          <p:nvPr/>
        </p:nvGrpSpPr>
        <p:grpSpPr bwMode="auto">
          <a:xfrm>
            <a:off x="-1143000" y="2446338"/>
            <a:ext cx="10896600" cy="1295400"/>
            <a:chOff x="-720" y="1632"/>
            <a:chExt cx="6864" cy="921"/>
          </a:xfrm>
        </p:grpSpPr>
        <p:sp>
          <p:nvSpPr>
            <p:cNvPr id="191523" name="Rectangle 1086"/>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a:p>
          </p:txBody>
        </p:sp>
        <p:grpSp>
          <p:nvGrpSpPr>
            <p:cNvPr id="191524" name="Group 1144"/>
            <p:cNvGrpSpPr>
              <a:grpSpLocks/>
            </p:cNvGrpSpPr>
            <p:nvPr/>
          </p:nvGrpSpPr>
          <p:grpSpPr bwMode="auto">
            <a:xfrm>
              <a:off x="-720" y="1632"/>
              <a:ext cx="6864" cy="912"/>
              <a:chOff x="-672" y="1536"/>
              <a:chExt cx="6768" cy="1152"/>
            </a:xfrm>
          </p:grpSpPr>
          <p:sp>
            <p:nvSpPr>
              <p:cNvPr id="191532"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153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153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a:p>
            </p:txBody>
          </p:sp>
          <p:sp>
            <p:nvSpPr>
              <p:cNvPr id="19153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nvGrpSpPr>
              <p:cNvPr id="191536" name="Group 1036"/>
              <p:cNvGrpSpPr>
                <a:grpSpLocks/>
              </p:cNvGrpSpPr>
              <p:nvPr/>
            </p:nvGrpSpPr>
            <p:grpSpPr bwMode="auto">
              <a:xfrm>
                <a:off x="2976" y="1785"/>
                <a:ext cx="231" cy="231"/>
                <a:chOff x="-1" y="0"/>
                <a:chExt cx="20002" cy="20000"/>
              </a:xfrm>
            </p:grpSpPr>
            <p:grpSp>
              <p:nvGrpSpPr>
                <p:cNvPr id="191546" name="Group 1038"/>
                <p:cNvGrpSpPr>
                  <a:grpSpLocks/>
                </p:cNvGrpSpPr>
                <p:nvPr/>
              </p:nvGrpSpPr>
              <p:grpSpPr bwMode="auto">
                <a:xfrm>
                  <a:off x="-1" y="0"/>
                  <a:ext cx="20002" cy="20000"/>
                  <a:chOff x="-1" y="0"/>
                  <a:chExt cx="20002" cy="20000"/>
                </a:xfrm>
              </p:grpSpPr>
              <p:grpSp>
                <p:nvGrpSpPr>
                  <p:cNvPr id="191548" name="Group 1040"/>
                  <p:cNvGrpSpPr>
                    <a:grpSpLocks/>
                  </p:cNvGrpSpPr>
                  <p:nvPr/>
                </p:nvGrpSpPr>
                <p:grpSpPr bwMode="auto">
                  <a:xfrm>
                    <a:off x="-1" y="7993"/>
                    <a:ext cx="20002" cy="12007"/>
                    <a:chOff x="-1" y="0"/>
                    <a:chExt cx="20002" cy="20000"/>
                  </a:xfrm>
                </p:grpSpPr>
                <p:grpSp>
                  <p:nvGrpSpPr>
                    <p:cNvPr id="191550" name="Group 1042"/>
                    <p:cNvGrpSpPr>
                      <a:grpSpLocks/>
                    </p:cNvGrpSpPr>
                    <p:nvPr/>
                  </p:nvGrpSpPr>
                  <p:grpSpPr bwMode="auto">
                    <a:xfrm>
                      <a:off x="-1" y="0"/>
                      <a:ext cx="20002" cy="20000"/>
                      <a:chOff x="-1" y="0"/>
                      <a:chExt cx="20002" cy="20000"/>
                    </a:xfrm>
                  </p:grpSpPr>
                  <p:sp>
                    <p:nvSpPr>
                      <p:cNvPr id="19155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a:p>
                    </p:txBody>
                  </p:sp>
                  <p:sp>
                    <p:nvSpPr>
                      <p:cNvPr id="19155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155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sp>
                <p:nvSpPr>
                  <p:cNvPr id="19154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19154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grpSp>
          <p:grpSp>
            <p:nvGrpSpPr>
              <p:cNvPr id="191537" name="Group 1056"/>
              <p:cNvGrpSpPr>
                <a:grpSpLocks/>
              </p:cNvGrpSpPr>
              <p:nvPr/>
            </p:nvGrpSpPr>
            <p:grpSpPr bwMode="auto">
              <a:xfrm>
                <a:off x="518" y="1874"/>
                <a:ext cx="128" cy="240"/>
                <a:chOff x="1" y="0"/>
                <a:chExt cx="19998" cy="20000"/>
              </a:xfrm>
            </p:grpSpPr>
            <p:sp>
              <p:nvSpPr>
                <p:cNvPr id="19154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a:p>
              </p:txBody>
            </p:sp>
            <p:sp>
              <p:nvSpPr>
                <p:cNvPr id="19154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a:p>
              </p:txBody>
            </p:sp>
          </p:grpSp>
          <p:sp>
            <p:nvSpPr>
              <p:cNvPr id="19153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191539" name="Group 1046"/>
              <p:cNvGrpSpPr>
                <a:grpSpLocks/>
              </p:cNvGrpSpPr>
              <p:nvPr/>
            </p:nvGrpSpPr>
            <p:grpSpPr bwMode="auto">
              <a:xfrm>
                <a:off x="288" y="1819"/>
                <a:ext cx="5760" cy="576"/>
                <a:chOff x="0" y="-87"/>
                <a:chExt cx="20000" cy="20174"/>
              </a:xfrm>
            </p:grpSpPr>
            <p:sp>
              <p:nvSpPr>
                <p:cNvPr id="19154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nvGrpSpPr>
                <p:cNvPr id="191541" name="Group 1047"/>
                <p:cNvGrpSpPr>
                  <a:grpSpLocks/>
                </p:cNvGrpSpPr>
                <p:nvPr/>
              </p:nvGrpSpPr>
              <p:grpSpPr bwMode="auto">
                <a:xfrm>
                  <a:off x="17999" y="-87"/>
                  <a:ext cx="2001" cy="20174"/>
                  <a:chOff x="0" y="0"/>
                  <a:chExt cx="20000" cy="20000"/>
                </a:xfrm>
              </p:grpSpPr>
              <p:sp>
                <p:nvSpPr>
                  <p:cNvPr id="19154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a:p>
                </p:txBody>
              </p:sp>
              <p:sp>
                <p:nvSpPr>
                  <p:cNvPr id="19154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xmlns="" w="3175">
                        <a:solidFill>
                          <a:srgbClr val="000000"/>
                        </a:solidFill>
                        <a:miter lim="800000"/>
                        <a:headEnd/>
                        <a:tailEnd/>
                      </a14:hiddenLine>
                    </a:ext>
                  </a:extLst>
                </p:spPr>
                <p:txBody>
                  <a:bodyPr/>
                  <a:lstStyle/>
                  <a:p>
                    <a:endParaRPr lang="en-US"/>
                  </a:p>
                </p:txBody>
              </p:sp>
            </p:grpSp>
          </p:grpSp>
        </p:grpSp>
        <p:sp>
          <p:nvSpPr>
            <p:cNvPr id="19152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xmlns="">
                  <a:noFill/>
                </a14:hiddenFill>
              </a:ext>
            </a:extLst>
          </p:spPr>
          <p:txBody>
            <a:bodyPr/>
            <a:lstStyle/>
            <a:p>
              <a:endParaRPr lang="en-US"/>
            </a:p>
          </p:txBody>
        </p:sp>
        <p:sp>
          <p:nvSpPr>
            <p:cNvPr id="191526" name="Rectangle 1035"/>
            <p:cNvSpPr>
              <a:spLocks noChangeArrowheads="1"/>
            </p:cNvSpPr>
            <p:nvPr/>
          </p:nvSpPr>
          <p:spPr bwMode="auto">
            <a:xfrm>
              <a:off x="1407" y="193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(Church &amp; Christ) Separated</a:t>
              </a:r>
              <a:endParaRPr lang="en-US" b="1">
                <a:solidFill>
                  <a:srgbClr val="000000"/>
                </a:solidFill>
                <a:cs typeface="Times New Roman" charset="0"/>
              </a:endParaRPr>
            </a:p>
          </p:txBody>
        </p:sp>
        <p:sp>
          <p:nvSpPr>
            <p:cNvPr id="191527" name="Rectangle 1031"/>
            <p:cNvSpPr>
              <a:spLocks noChangeArrowheads="1"/>
            </p:cNvSpPr>
            <p:nvPr/>
          </p:nvSpPr>
          <p:spPr bwMode="auto">
            <a:xfrm>
              <a:off x="4469" y="1824"/>
              <a:ext cx="70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eaLnBrk="1" hangingPunct="1"/>
              <a:r>
                <a:rPr lang="en-US" sz="1600" b="1">
                  <a:solidFill>
                    <a:srgbClr val="000000"/>
                  </a:solidFill>
                  <a:latin typeface="Bauhaus 93" charset="0"/>
                  <a:cs typeface="Times New Roman" charset="0"/>
                </a:rPr>
                <a:t>Millennium</a:t>
              </a:r>
              <a:endParaRPr lang="en-US" b="1">
                <a:solidFill>
                  <a:srgbClr val="000000"/>
                </a:solidFill>
                <a:cs typeface="Times New Roman" charset="0"/>
              </a:endParaRPr>
            </a:p>
          </p:txBody>
        </p:sp>
        <p:sp>
          <p:nvSpPr>
            <p:cNvPr id="191528" name="Rectangle 1045"/>
            <p:cNvSpPr>
              <a:spLocks noChangeArrowheads="1"/>
            </p:cNvSpPr>
            <p:nvPr/>
          </p:nvSpPr>
          <p:spPr bwMode="auto">
            <a:xfrm>
              <a:off x="1797" y="1789"/>
              <a:ext cx="867" cy="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Church Age</a:t>
              </a:r>
              <a:endParaRPr lang="en-US" b="1">
                <a:solidFill>
                  <a:srgbClr val="000000"/>
                </a:solidFill>
                <a:cs typeface="Times New Roman" charset="0"/>
              </a:endParaRPr>
            </a:p>
          </p:txBody>
        </p:sp>
        <p:sp>
          <p:nvSpPr>
            <p:cNvPr id="191529" name="Rectangle 1053"/>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eaLnBrk="1" hangingPunct="1"/>
              <a:r>
                <a:rPr lang="en-US" sz="1600" b="1">
                  <a:solidFill>
                    <a:srgbClr val="000000"/>
                  </a:solidFill>
                  <a:latin typeface="Bauhaus 93" charset="0"/>
                  <a:cs typeface="Times New Roman" charset="0"/>
                </a:rPr>
                <a:t>Tribulation</a:t>
              </a:r>
              <a:endParaRPr lang="en-US" b="1">
                <a:solidFill>
                  <a:srgbClr val="000000"/>
                </a:solidFill>
                <a:cs typeface="Times New Roman" charset="0"/>
              </a:endParaRPr>
            </a:p>
          </p:txBody>
        </p:sp>
        <p:sp>
          <p:nvSpPr>
            <p:cNvPr id="191530" name="Rectangle 1032"/>
            <p:cNvSpPr>
              <a:spLocks noChangeArrowheads="1"/>
            </p:cNvSpPr>
            <p:nvPr/>
          </p:nvSpPr>
          <p:spPr bwMode="auto">
            <a:xfrm>
              <a:off x="1456" y="2199"/>
              <a:ext cx="156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(Bride &amp; Groom Separated)</a:t>
              </a:r>
              <a:endParaRPr lang="en-US" b="1">
                <a:solidFill>
                  <a:srgbClr val="000000"/>
                </a:solidFill>
                <a:cs typeface="Times New Roman" charset="0"/>
              </a:endParaRPr>
            </a:p>
          </p:txBody>
        </p:sp>
        <p:sp>
          <p:nvSpPr>
            <p:cNvPr id="191531" name="Rectangle 1033"/>
            <p:cNvSpPr>
              <a:spLocks noChangeArrowheads="1"/>
            </p:cNvSpPr>
            <p:nvPr/>
          </p:nvSpPr>
          <p:spPr bwMode="auto">
            <a:xfrm>
              <a:off x="1700" y="2060"/>
              <a:ext cx="1088"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Betrothal Period</a:t>
              </a:r>
              <a:endParaRPr lang="en-US" b="1">
                <a:solidFill>
                  <a:srgbClr val="000000"/>
                </a:solidFill>
                <a:cs typeface="Times New Roman" charset="0"/>
              </a:endParaRPr>
            </a:p>
          </p:txBody>
        </p:sp>
      </p:grpSp>
      <p:sp>
        <p:nvSpPr>
          <p:cNvPr id="191512"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Marriage &amp; the Church Timeline</a:t>
            </a:r>
          </a:p>
        </p:txBody>
      </p:sp>
      <p:pic>
        <p:nvPicPr>
          <p:cNvPr id="62613" name="Picture 1173" descr="j03465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514" name="Picture 1174" descr="j02127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3800" y="0"/>
            <a:ext cx="9144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6" name="Picture 1176" descr="j02856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16150" y="3124200"/>
            <a:ext cx="679450"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7" name="Picture 1177" descr="j028565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10063" y="3048000"/>
            <a:ext cx="4905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8" name="Picture 1178" descr="j029393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3200400"/>
            <a:ext cx="57467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19" name="Picture 1179" descr="j030465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9063" y="1981200"/>
            <a:ext cx="7191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0" name="Picture 1180" descr="j031024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3400" y="3124200"/>
            <a:ext cx="6921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5" name="Picture 1185"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626" name="Picture 1186" descr="j028038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522" name="Rectangle 53"/>
          <p:cNvSpPr>
            <a:spLocks noChangeArrowheads="1"/>
          </p:cNvSpPr>
          <p:nvPr/>
        </p:nvSpPr>
        <p:spPr bwMode="auto">
          <a:xfrm>
            <a:off x="7696200" y="6611938"/>
            <a:ext cx="14478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900" b="1">
                <a:cs typeface="Times New Roman" charset="0"/>
              </a:rPr>
              <a:t>10</a:t>
            </a:r>
            <a:r>
              <a:rPr lang="en-US" sz="900" b="1" baseline="30000">
                <a:cs typeface="Times New Roman" charset="0"/>
              </a:rPr>
              <a:t>th</a:t>
            </a:r>
            <a:r>
              <a:rPr lang="en-US" sz="900" b="1">
                <a:cs typeface="Times New Roman" charset="0"/>
              </a:rPr>
              <a:t> ed.  14 Apr 2011</a:t>
            </a:r>
            <a:endParaRPr lang="en-US" sz="1000" b="1">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2625"/>
                                        </p:tgtEl>
                                        <p:attrNameLst>
                                          <p:attrName>style.visibility</p:attrName>
                                        </p:attrNameLst>
                                      </p:cBhvr>
                                      <p:to>
                                        <p:strVal val="visible"/>
                                      </p:to>
                                    </p:set>
                                    <p:animEffect transition="in" filter="dissolve">
                                      <p:cBhvr>
                                        <p:cTn id="17" dur="500"/>
                                        <p:tgtEl>
                                          <p:spTgt spid="626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2613"/>
                                        </p:tgtEl>
                                        <p:attrNameLst>
                                          <p:attrName>style.visibility</p:attrName>
                                        </p:attrNameLst>
                                      </p:cBhvr>
                                      <p:to>
                                        <p:strVal val="visible"/>
                                      </p:to>
                                    </p:set>
                                    <p:animEffect transition="in" filter="dissolve">
                                      <p:cBhvr>
                                        <p:cTn id="22" dur="500"/>
                                        <p:tgtEl>
                                          <p:spTgt spid="62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2626"/>
                                        </p:tgtEl>
                                        <p:attrNameLst>
                                          <p:attrName>style.visibility</p:attrName>
                                        </p:attrNameLst>
                                      </p:cBhvr>
                                      <p:to>
                                        <p:strVal val="visible"/>
                                      </p:to>
                                    </p:set>
                                    <p:animEffect transition="in" filter="dissolve">
                                      <p:cBhvr>
                                        <p:cTn id="27" dur="500"/>
                                        <p:tgtEl>
                                          <p:spTgt spid="626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2616"/>
                                        </p:tgtEl>
                                        <p:attrNameLst>
                                          <p:attrName>style.visibility</p:attrName>
                                        </p:attrNameLst>
                                      </p:cBhvr>
                                      <p:to>
                                        <p:strVal val="visible"/>
                                      </p:to>
                                    </p:set>
                                    <p:animEffect transition="in" filter="dissolve">
                                      <p:cBhvr>
                                        <p:cTn id="32" dur="500"/>
                                        <p:tgtEl>
                                          <p:spTgt spid="626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2617"/>
                                        </p:tgtEl>
                                        <p:attrNameLst>
                                          <p:attrName>style.visibility</p:attrName>
                                        </p:attrNameLst>
                                      </p:cBhvr>
                                      <p:to>
                                        <p:strVal val="visible"/>
                                      </p:to>
                                    </p:set>
                                    <p:animEffect transition="in" filter="dissolve">
                                      <p:cBhvr>
                                        <p:cTn id="37" dur="500"/>
                                        <p:tgtEl>
                                          <p:spTgt spid="626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2618"/>
                                        </p:tgtEl>
                                        <p:attrNameLst>
                                          <p:attrName>style.visibility</p:attrName>
                                        </p:attrNameLst>
                                      </p:cBhvr>
                                      <p:to>
                                        <p:strVal val="visible"/>
                                      </p:to>
                                    </p:set>
                                    <p:animEffect transition="in" filter="dissolve">
                                      <p:cBhvr>
                                        <p:cTn id="42" dur="500"/>
                                        <p:tgtEl>
                                          <p:spTgt spid="626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2619"/>
                                        </p:tgtEl>
                                        <p:attrNameLst>
                                          <p:attrName>style.visibility</p:attrName>
                                        </p:attrNameLst>
                                      </p:cBhvr>
                                      <p:to>
                                        <p:strVal val="visible"/>
                                      </p:to>
                                    </p:set>
                                    <p:animEffect transition="in" filter="dissolve">
                                      <p:cBhvr>
                                        <p:cTn id="47" dur="500"/>
                                        <p:tgtEl>
                                          <p:spTgt spid="6261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2620"/>
                                        </p:tgtEl>
                                        <p:attrNameLst>
                                          <p:attrName>style.visibility</p:attrName>
                                        </p:attrNameLst>
                                      </p:cBhvr>
                                      <p:to>
                                        <p:strVal val="visible"/>
                                      </p:to>
                                    </p:set>
                                    <p:animEffect transition="in" filter="dissolve">
                                      <p:cBhvr>
                                        <p:cTn id="52" dur="500"/>
                                        <p:tgtEl>
                                          <p:spTgt spid="6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6" name="Rectangle 3"/>
          <p:cNvSpPr>
            <a:spLocks noGrp="1" noChangeArrowheads="1"/>
          </p:cNvSpPr>
          <p:nvPr>
            <p:ph type="title" idx="4294967295"/>
          </p:nvPr>
        </p:nvSpPr>
        <p:spPr>
          <a:xfrm>
            <a:off x="533400" y="228600"/>
            <a:ext cx="8077200" cy="762000"/>
          </a:xfrm>
          <a:solidFill>
            <a:schemeClr val="tx2"/>
          </a:solidFill>
        </p:spPr>
        <p:txBody>
          <a:bodyPr/>
          <a:lstStyle/>
          <a:p>
            <a:pPr eaLnBrk="1" hangingPunct="1"/>
            <a:r>
              <a:rPr lang="en-US" dirty="0">
                <a:solidFill>
                  <a:schemeClr val="bg1"/>
                </a:solidFill>
                <a:latin typeface="Aril" charset="0"/>
                <a:ea typeface="ＭＳ Ｐゴシック" charset="0"/>
                <a:cs typeface="Aril" charset="0"/>
              </a:rPr>
              <a:t>70 Scholars (LXX)</a:t>
            </a:r>
            <a:endParaRPr lang="en-US" dirty="0">
              <a:latin typeface="Aril" charset="0"/>
              <a:ea typeface="ＭＳ Ｐゴシック" charset="0"/>
              <a:cs typeface="Aril" charset="0"/>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84674" name="Rectangle 15"/>
          <p:cNvSpPr>
            <a:spLocks noChangeArrowheads="1"/>
          </p:cNvSpPr>
          <p:nvPr/>
        </p:nvSpPr>
        <p:spPr bwMode="auto">
          <a:xfrm>
            <a:off x="0" y="1447800"/>
            <a:ext cx="9144000" cy="396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38" name="Rectangle 2"/>
          <p:cNvSpPr>
            <a:spLocks noGrp="1" noChangeArrowheads="1"/>
          </p:cNvSpPr>
          <p:nvPr>
            <p:ph type="title"/>
          </p:nvPr>
        </p:nvSpPr>
        <p:spPr/>
        <p:txBody>
          <a:bodyPr/>
          <a:lstStyle/>
          <a:p>
            <a:pPr eaLnBrk="1" hangingPunct="1">
              <a:defRPr/>
            </a:pPr>
            <a:r>
              <a:rPr lang="en-US" sz="3600">
                <a:latin typeface="Arial" charset="0"/>
                <a:ea typeface="ＭＳ Ｐゴシック" charset="0"/>
                <a:cs typeface="ＭＳ Ｐゴシック" charset="0"/>
              </a:rPr>
              <a:t>How Accepted are the 15 OT Apocryphal Books (250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100)?</a:t>
            </a:r>
          </a:p>
        </p:txBody>
      </p:sp>
      <p:sp>
        <p:nvSpPr>
          <p:cNvPr id="65540" name="Rectangle 4"/>
          <p:cNvSpPr>
            <a:spLocks noGrp="1" noChangeArrowheads="1"/>
          </p:cNvSpPr>
          <p:nvPr>
            <p:ph type="body" sz="half" idx="1"/>
          </p:nvPr>
        </p:nvSpPr>
        <p:spPr>
          <a:xfrm>
            <a:off x="395536" y="1828800"/>
            <a:ext cx="3947864" cy="1752600"/>
          </a:xfrm>
          <a:gradFill rotWithShape="1">
            <a:gsLst>
              <a:gs pos="0">
                <a:srgbClr val="006600">
                  <a:gamma/>
                  <a:shade val="46275"/>
                  <a:invGamma/>
                </a:srgbClr>
              </a:gs>
              <a:gs pos="100000">
                <a:srgbClr val="006600"/>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Tobit</a:t>
            </a:r>
          </a:p>
          <a:p>
            <a:pPr eaLnBrk="1" hangingPunct="1">
              <a:lnSpc>
                <a:spcPct val="90000"/>
              </a:lnSpc>
              <a:defRPr/>
            </a:pPr>
            <a:r>
              <a:rPr lang="en-US" sz="2400">
                <a:latin typeface="Arial" charset="0"/>
                <a:ea typeface="ＭＳ Ｐゴシック" charset="0"/>
                <a:cs typeface="ＭＳ Ｐゴシック" charset="0"/>
              </a:rPr>
              <a:t>Judith</a:t>
            </a:r>
          </a:p>
          <a:p>
            <a:pPr eaLnBrk="1" hangingPunct="1">
              <a:lnSpc>
                <a:spcPct val="90000"/>
              </a:lnSpc>
              <a:defRPr/>
            </a:pPr>
            <a:r>
              <a:rPr lang="en-US" sz="2400">
                <a:latin typeface="Arial" charset="0"/>
                <a:ea typeface="ＭＳ Ｐゴシック" charset="0"/>
                <a:cs typeface="ＭＳ Ｐゴシック" charset="0"/>
              </a:rPr>
              <a:t>Wisdom of Solomon</a:t>
            </a:r>
          </a:p>
          <a:p>
            <a:pPr eaLnBrk="1" hangingPunct="1">
              <a:lnSpc>
                <a:spcPct val="90000"/>
              </a:lnSpc>
              <a:defRPr/>
            </a:pPr>
            <a:r>
              <a:rPr lang="en-US" sz="2400">
                <a:latin typeface="Arial" charset="0"/>
                <a:ea typeface="ＭＳ Ｐゴシック" charset="0"/>
                <a:cs typeface="ＭＳ Ｐゴシック" charset="0"/>
              </a:rPr>
              <a:t>Ecclesiasticus</a:t>
            </a:r>
          </a:p>
        </p:txBody>
      </p:sp>
      <p:sp>
        <p:nvSpPr>
          <p:cNvPr id="65542" name="Rectangle 6"/>
          <p:cNvSpPr>
            <a:spLocks noGrp="1" noChangeArrowheads="1"/>
          </p:cNvSpPr>
          <p:nvPr>
            <p:ph type="body" sz="half" idx="2"/>
          </p:nvPr>
        </p:nvSpPr>
        <p:spPr>
          <a:xfrm>
            <a:off x="152400" y="3810000"/>
            <a:ext cx="4131568" cy="1371600"/>
          </a:xfrm>
          <a:gradFill rotWithShape="1">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lnSpc>
                <a:spcPct val="90000"/>
              </a:lnSpc>
              <a:defRPr/>
            </a:pPr>
            <a:r>
              <a:rPr lang="en-US" sz="2400">
                <a:latin typeface="Arial" charset="0"/>
                <a:ea typeface="ＭＳ Ｐゴシック" charset="0"/>
                <a:cs typeface="ＭＳ Ｐゴシック" charset="0"/>
              </a:rPr>
              <a:t>1 Esdras</a:t>
            </a:r>
          </a:p>
          <a:p>
            <a:pPr eaLnBrk="1" hangingPunct="1">
              <a:lnSpc>
                <a:spcPct val="90000"/>
              </a:lnSpc>
              <a:defRPr/>
            </a:pPr>
            <a:r>
              <a:rPr lang="en-US" sz="2400">
                <a:latin typeface="Arial" charset="0"/>
                <a:ea typeface="ＭＳ Ｐゴシック" charset="0"/>
                <a:cs typeface="ＭＳ Ｐゴシック" charset="0"/>
              </a:rPr>
              <a:t>2 Esdras</a:t>
            </a:r>
          </a:p>
          <a:p>
            <a:pPr eaLnBrk="1" hangingPunct="1">
              <a:lnSpc>
                <a:spcPct val="90000"/>
              </a:lnSpc>
              <a:defRPr/>
            </a:pPr>
            <a:r>
              <a:rPr lang="en-US" sz="2400">
                <a:latin typeface="Arial" charset="0"/>
                <a:ea typeface="ＭＳ Ｐゴシック" charset="0"/>
                <a:cs typeface="ＭＳ Ｐゴシック" charset="0"/>
              </a:rPr>
              <a:t>Prayer of Manasseh</a:t>
            </a:r>
          </a:p>
        </p:txBody>
      </p:sp>
      <p:sp>
        <p:nvSpPr>
          <p:cNvPr id="2846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165</a:t>
            </a:r>
          </a:p>
        </p:txBody>
      </p:sp>
      <p:sp>
        <p:nvSpPr>
          <p:cNvPr id="65545" name="Rectangle 9"/>
          <p:cNvSpPr>
            <a:spLocks noChangeArrowheads="1"/>
          </p:cNvSpPr>
          <p:nvPr/>
        </p:nvSpPr>
        <p:spPr bwMode="auto">
          <a:xfrm>
            <a:off x="4499992" y="1752600"/>
            <a:ext cx="4644008" cy="3505200"/>
          </a:xfrm>
          <a:prstGeom prst="rect">
            <a:avLst/>
          </a:prstGeom>
          <a:gradFill rotWithShape="1">
            <a:gsLst>
              <a:gs pos="0">
                <a:schemeClr val="bg2"/>
              </a:gs>
              <a:gs pos="50000">
                <a:schemeClr val="bg2">
                  <a:gamma/>
                  <a:shade val="46275"/>
                  <a:invGamma/>
                </a:schemeClr>
              </a:gs>
              <a:gs pos="100000">
                <a:schemeClr val="bg2"/>
              </a:gs>
            </a:gsLst>
            <a:lin ang="5400000" scaled="1"/>
          </a:grad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Baruch</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Letter of Jeremiah</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Additions to Esther</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Song of the Three Children</a:t>
            </a:r>
          </a:p>
          <a:p>
            <a:pPr marL="342900" indent="-342900" eaLnBrk="1" hangingPunct="1">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Susanna</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Bel and the Dragon</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1 Maccabees</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00"/>
                  </a:outerShdw>
                </a:effectLst>
              </a:rPr>
              <a:t>2 Maccabees</a:t>
            </a:r>
          </a:p>
        </p:txBody>
      </p:sp>
      <p:sp>
        <p:nvSpPr>
          <p:cNvPr id="65546" name="Rectangle 10"/>
          <p:cNvSpPr>
            <a:spLocks noChangeArrowheads="1"/>
          </p:cNvSpPr>
          <p:nvPr/>
        </p:nvSpPr>
        <p:spPr bwMode="auto">
          <a:xfrm>
            <a:off x="1331640" y="5486400"/>
            <a:ext cx="3697560" cy="1371600"/>
          </a:xfrm>
          <a:prstGeom prst="rect">
            <a:avLst/>
          </a:prstGeom>
          <a:solidFill>
            <a:srgbClr val="000000"/>
          </a:solidFill>
          <a:ln w="9525">
            <a:noFill/>
            <a:miter lim="800000"/>
            <a:headEnd/>
            <a:tailEnd/>
          </a:ln>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Psalm 151</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3 Maccabees</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2400">
                <a:effectLst>
                  <a:outerShdw blurRad="38100" dist="38100" dir="2700000" algn="tl">
                    <a:srgbClr val="000080"/>
                  </a:outerShdw>
                </a:effectLst>
              </a:rPr>
              <a:t>4 Maccabees</a:t>
            </a:r>
          </a:p>
        </p:txBody>
      </p:sp>
      <p:sp>
        <p:nvSpPr>
          <p:cNvPr id="65547" name="WordArt 11"/>
          <p:cNvSpPr>
            <a:spLocks noChangeArrowheads="1" noChangeShapeType="1" noTextEdit="1"/>
          </p:cNvSpPr>
          <p:nvPr/>
        </p:nvSpPr>
        <p:spPr bwMode="auto">
          <a:xfrm>
            <a:off x="2235200" y="1638300"/>
            <a:ext cx="1803400" cy="6477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Most</a:t>
            </a:r>
          </a:p>
        </p:txBody>
      </p:sp>
      <p:sp>
        <p:nvSpPr>
          <p:cNvPr id="65548" name="WordArt 12" descr="Narrow vertical"/>
          <p:cNvSpPr>
            <a:spLocks noChangeArrowheads="1" noChangeShapeType="1" noTextEdit="1"/>
          </p:cNvSpPr>
          <p:nvPr/>
        </p:nvSpPr>
        <p:spPr bwMode="auto">
          <a:xfrm>
            <a:off x="6858000" y="1295400"/>
            <a:ext cx="1727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Many</a:t>
            </a:r>
          </a:p>
        </p:txBody>
      </p:sp>
      <p:sp>
        <p:nvSpPr>
          <p:cNvPr id="65549" name="WordArt 13"/>
          <p:cNvSpPr>
            <a:spLocks noChangeArrowheads="1" noChangeShapeType="1" noTextEdit="1"/>
          </p:cNvSpPr>
          <p:nvPr/>
        </p:nvSpPr>
        <p:spPr bwMode="auto">
          <a:xfrm>
            <a:off x="4673600" y="5562600"/>
            <a:ext cx="386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Pseudepigraphal</a:t>
            </a:r>
          </a:p>
        </p:txBody>
      </p:sp>
      <p:sp>
        <p:nvSpPr>
          <p:cNvPr id="65550" name="WordArt 14"/>
          <p:cNvSpPr>
            <a:spLocks noChangeArrowheads="1" noChangeShapeType="1" noTextEdit="1"/>
          </p:cNvSpPr>
          <p:nvPr/>
        </p:nvSpPr>
        <p:spPr bwMode="auto">
          <a:xfrm>
            <a:off x="1981200" y="3657600"/>
            <a:ext cx="23876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 few...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p:cTn id="7" dur="500" fill="hold"/>
                                        <p:tgtEl>
                                          <p:spTgt spid="65547"/>
                                        </p:tgtEl>
                                        <p:attrNameLst>
                                          <p:attrName>ppt_w</p:attrName>
                                        </p:attrNameLst>
                                      </p:cBhvr>
                                      <p:tavLst>
                                        <p:tav tm="0">
                                          <p:val>
                                            <p:fltVal val="0"/>
                                          </p:val>
                                        </p:tav>
                                        <p:tav tm="100000">
                                          <p:val>
                                            <p:strVal val="#ppt_w"/>
                                          </p:val>
                                        </p:tav>
                                      </p:tavLst>
                                    </p:anim>
                                    <p:anim calcmode="lin" valueType="num">
                                      <p:cBhvr>
                                        <p:cTn id="8" dur="500" fill="hold"/>
                                        <p:tgtEl>
                                          <p:spTgt spid="65547"/>
                                        </p:tgtEl>
                                        <p:attrNameLst>
                                          <p:attrName>ppt_h</p:attrName>
                                        </p:attrNameLst>
                                      </p:cBhvr>
                                      <p:tavLst>
                                        <p:tav tm="0">
                                          <p:val>
                                            <p:fltVal val="0"/>
                                          </p:val>
                                        </p:tav>
                                        <p:tav tm="100000">
                                          <p:val>
                                            <p:strVal val="#ppt_h"/>
                                          </p:val>
                                        </p:tav>
                                      </p:tavLst>
                                    </p:anim>
                                  </p:childTnLst>
                                </p:cTn>
                              </p:par>
                              <p:par>
                                <p:cTn id="9" presetID="15" presetClass="entr" presetSubtype="0" fill="hold" grpId="0" nodeType="withEffect">
                                  <p:stCondLst>
                                    <p:cond delay="0"/>
                                  </p:stCondLst>
                                  <p:childTnLst>
                                    <p:set>
                                      <p:cBhvr>
                                        <p:cTn id="10" dur="1" fill="hold">
                                          <p:stCondLst>
                                            <p:cond delay="0"/>
                                          </p:stCondLst>
                                        </p:cTn>
                                        <p:tgtEl>
                                          <p:spTgt spid="65540">
                                            <p:bg/>
                                          </p:spTgt>
                                        </p:tgtEl>
                                        <p:attrNameLst>
                                          <p:attrName>style.visibility</p:attrName>
                                        </p:attrNameLst>
                                      </p:cBhvr>
                                      <p:to>
                                        <p:strVal val="visible"/>
                                      </p:to>
                                    </p:set>
                                    <p:anim calcmode="lin" valueType="num">
                                      <p:cBhvr>
                                        <p:cTn id="11" dur="1000" fill="hold"/>
                                        <p:tgtEl>
                                          <p:spTgt spid="65540">
                                            <p:bg/>
                                          </p:spTgt>
                                        </p:tgtEl>
                                        <p:attrNameLst>
                                          <p:attrName>ppt_w</p:attrName>
                                        </p:attrNameLst>
                                      </p:cBhvr>
                                      <p:tavLst>
                                        <p:tav tm="0">
                                          <p:val>
                                            <p:fltVal val="0"/>
                                          </p:val>
                                        </p:tav>
                                        <p:tav tm="100000">
                                          <p:val>
                                            <p:strVal val="#ppt_w"/>
                                          </p:val>
                                        </p:tav>
                                      </p:tavLst>
                                    </p:anim>
                                    <p:anim calcmode="lin" valueType="num">
                                      <p:cBhvr>
                                        <p:cTn id="12" dur="1000" fill="hold"/>
                                        <p:tgtEl>
                                          <p:spTgt spid="65540">
                                            <p:bg/>
                                          </p:spTgt>
                                        </p:tgtEl>
                                        <p:attrNameLst>
                                          <p:attrName>ppt_h</p:attrName>
                                        </p:attrNameLst>
                                      </p:cBhvr>
                                      <p:tavLst>
                                        <p:tav tm="0">
                                          <p:val>
                                            <p:fltVal val="0"/>
                                          </p:val>
                                        </p:tav>
                                        <p:tav tm="100000">
                                          <p:val>
                                            <p:strVal val="#ppt_h"/>
                                          </p:val>
                                        </p:tav>
                                      </p:tavLst>
                                    </p:anim>
                                    <p:anim calcmode="lin" valueType="num">
                                      <p:cBhvr>
                                        <p:cTn id="13" dur="1000" fill="hold"/>
                                        <p:tgtEl>
                                          <p:spTgt spid="65540">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5540">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65540">
                                            <p:txEl>
                                              <p:pRg st="0" end="0"/>
                                            </p:txEl>
                                          </p:spTgt>
                                        </p:tgtEl>
                                        <p:attrNameLst>
                                          <p:attrName>style.visibility</p:attrName>
                                        </p:attrNameLst>
                                      </p:cBhvr>
                                      <p:to>
                                        <p:strVal val="visible"/>
                                      </p:to>
                                    </p:set>
                                    <p:anim calcmode="lin" valueType="num">
                                      <p:cBhvr>
                                        <p:cTn id="17" dur="1000" fill="hold"/>
                                        <p:tgtEl>
                                          <p:spTgt spid="65540">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65540">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655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5540">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5540">
                                            <p:txEl>
                                              <p:pRg st="1" end="1"/>
                                            </p:txEl>
                                          </p:spTgt>
                                        </p:tgtEl>
                                        <p:attrNameLst>
                                          <p:attrName>style.visibility</p:attrName>
                                        </p:attrNameLst>
                                      </p:cBhvr>
                                      <p:to>
                                        <p:strVal val="visible"/>
                                      </p:to>
                                    </p:set>
                                    <p:anim calcmode="lin" valueType="num">
                                      <p:cBhvr>
                                        <p:cTn id="23" dur="1000" fill="hold"/>
                                        <p:tgtEl>
                                          <p:spTgt spid="65540">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5540">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55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5540">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5540">
                                            <p:txEl>
                                              <p:pRg st="2" end="2"/>
                                            </p:txEl>
                                          </p:spTgt>
                                        </p:tgtEl>
                                        <p:attrNameLst>
                                          <p:attrName>style.visibility</p:attrName>
                                        </p:attrNameLst>
                                      </p:cBhvr>
                                      <p:to>
                                        <p:strVal val="visible"/>
                                      </p:to>
                                    </p:set>
                                    <p:anim calcmode="lin" valueType="num">
                                      <p:cBhvr>
                                        <p:cTn id="29" dur="1000" fill="hold"/>
                                        <p:tgtEl>
                                          <p:spTgt spid="65540">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5540">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55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5540">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65540">
                                            <p:txEl>
                                              <p:pRg st="3" end="3"/>
                                            </p:txEl>
                                          </p:spTgt>
                                        </p:tgtEl>
                                        <p:attrNameLst>
                                          <p:attrName>style.visibility</p:attrName>
                                        </p:attrNameLst>
                                      </p:cBhvr>
                                      <p:to>
                                        <p:strVal val="visible"/>
                                      </p:to>
                                    </p:set>
                                    <p:anim calcmode="lin" valueType="num">
                                      <p:cBhvr>
                                        <p:cTn id="35" dur="1000" fill="hold"/>
                                        <p:tgtEl>
                                          <p:spTgt spid="65540">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65540">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6554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6554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65548"/>
                                        </p:tgtEl>
                                        <p:attrNameLst>
                                          <p:attrName>style.visibility</p:attrName>
                                        </p:attrNameLst>
                                      </p:cBhvr>
                                      <p:to>
                                        <p:strVal val="visible"/>
                                      </p:to>
                                    </p:set>
                                    <p:anim calcmode="lin" valueType="num">
                                      <p:cBhvr>
                                        <p:cTn id="43" dur="500" fill="hold"/>
                                        <p:tgtEl>
                                          <p:spTgt spid="65548"/>
                                        </p:tgtEl>
                                        <p:attrNameLst>
                                          <p:attrName>ppt_w</p:attrName>
                                        </p:attrNameLst>
                                      </p:cBhvr>
                                      <p:tavLst>
                                        <p:tav tm="0">
                                          <p:val>
                                            <p:fltVal val="0"/>
                                          </p:val>
                                        </p:tav>
                                        <p:tav tm="100000">
                                          <p:val>
                                            <p:strVal val="#ppt_w"/>
                                          </p:val>
                                        </p:tav>
                                      </p:tavLst>
                                    </p:anim>
                                    <p:anim calcmode="lin" valueType="num">
                                      <p:cBhvr>
                                        <p:cTn id="44" dur="500" fill="hold"/>
                                        <p:tgtEl>
                                          <p:spTgt spid="65548"/>
                                        </p:tgtEl>
                                        <p:attrNameLst>
                                          <p:attrName>ppt_h</p:attrName>
                                        </p:attrNameLst>
                                      </p:cBhvr>
                                      <p:tavLst>
                                        <p:tav tm="0">
                                          <p:val>
                                            <p:fltVal val="0"/>
                                          </p:val>
                                        </p:tav>
                                        <p:tav tm="100000">
                                          <p:val>
                                            <p:strVal val="#ppt_h"/>
                                          </p:val>
                                        </p:tav>
                                      </p:tavLst>
                                    </p:anim>
                                  </p:childTnLst>
                                </p:cTn>
                              </p:par>
                              <p:par>
                                <p:cTn id="45" presetID="15" presetClass="entr" presetSubtype="0" fill="hold" grpId="0" nodeType="withEffect">
                                  <p:stCondLst>
                                    <p:cond delay="0"/>
                                  </p:stCondLst>
                                  <p:childTnLst>
                                    <p:set>
                                      <p:cBhvr>
                                        <p:cTn id="46" dur="1" fill="hold">
                                          <p:stCondLst>
                                            <p:cond delay="0"/>
                                          </p:stCondLst>
                                        </p:cTn>
                                        <p:tgtEl>
                                          <p:spTgt spid="65545"/>
                                        </p:tgtEl>
                                        <p:attrNameLst>
                                          <p:attrName>style.visibility</p:attrName>
                                        </p:attrNameLst>
                                      </p:cBhvr>
                                      <p:to>
                                        <p:strVal val="visible"/>
                                      </p:to>
                                    </p:set>
                                    <p:anim calcmode="lin" valueType="num">
                                      <p:cBhvr>
                                        <p:cTn id="47" dur="1000" fill="hold"/>
                                        <p:tgtEl>
                                          <p:spTgt spid="65545"/>
                                        </p:tgtEl>
                                        <p:attrNameLst>
                                          <p:attrName>ppt_w</p:attrName>
                                        </p:attrNameLst>
                                      </p:cBhvr>
                                      <p:tavLst>
                                        <p:tav tm="0">
                                          <p:val>
                                            <p:fltVal val="0"/>
                                          </p:val>
                                        </p:tav>
                                        <p:tav tm="100000">
                                          <p:val>
                                            <p:strVal val="#ppt_w"/>
                                          </p:val>
                                        </p:tav>
                                      </p:tavLst>
                                    </p:anim>
                                    <p:anim calcmode="lin" valueType="num">
                                      <p:cBhvr>
                                        <p:cTn id="48" dur="1000" fill="hold"/>
                                        <p:tgtEl>
                                          <p:spTgt spid="65545"/>
                                        </p:tgtEl>
                                        <p:attrNameLst>
                                          <p:attrName>ppt_h</p:attrName>
                                        </p:attrNameLst>
                                      </p:cBhvr>
                                      <p:tavLst>
                                        <p:tav tm="0">
                                          <p:val>
                                            <p:fltVal val="0"/>
                                          </p:val>
                                        </p:tav>
                                        <p:tav tm="100000">
                                          <p:val>
                                            <p:strVal val="#ppt_h"/>
                                          </p:val>
                                        </p:tav>
                                      </p:tavLst>
                                    </p:anim>
                                    <p:anim calcmode="lin" valueType="num">
                                      <p:cBhvr>
                                        <p:cTn id="49" dur="1000" fill="hold"/>
                                        <p:tgtEl>
                                          <p:spTgt spid="6554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55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65550"/>
                                        </p:tgtEl>
                                        <p:attrNameLst>
                                          <p:attrName>style.visibility</p:attrName>
                                        </p:attrNameLst>
                                      </p:cBhvr>
                                      <p:to>
                                        <p:strVal val="visible"/>
                                      </p:to>
                                    </p:set>
                                    <p:anim calcmode="lin" valueType="num">
                                      <p:cBhvr>
                                        <p:cTn id="55" dur="500" fill="hold"/>
                                        <p:tgtEl>
                                          <p:spTgt spid="65550"/>
                                        </p:tgtEl>
                                        <p:attrNameLst>
                                          <p:attrName>ppt_w</p:attrName>
                                        </p:attrNameLst>
                                      </p:cBhvr>
                                      <p:tavLst>
                                        <p:tav tm="0">
                                          <p:val>
                                            <p:fltVal val="0"/>
                                          </p:val>
                                        </p:tav>
                                        <p:tav tm="100000">
                                          <p:val>
                                            <p:strVal val="#ppt_w"/>
                                          </p:val>
                                        </p:tav>
                                      </p:tavLst>
                                    </p:anim>
                                    <p:anim calcmode="lin" valueType="num">
                                      <p:cBhvr>
                                        <p:cTn id="56" dur="500" fill="hold"/>
                                        <p:tgtEl>
                                          <p:spTgt spid="65550"/>
                                        </p:tgtEl>
                                        <p:attrNameLst>
                                          <p:attrName>ppt_h</p:attrName>
                                        </p:attrNameLst>
                                      </p:cBhvr>
                                      <p:tavLst>
                                        <p:tav tm="0">
                                          <p:val>
                                            <p:fltVal val="0"/>
                                          </p:val>
                                        </p:tav>
                                        <p:tav tm="100000">
                                          <p:val>
                                            <p:strVal val="#ppt_h"/>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65542">
                                            <p:bg/>
                                          </p:spTgt>
                                        </p:tgtEl>
                                        <p:attrNameLst>
                                          <p:attrName>style.visibility</p:attrName>
                                        </p:attrNameLst>
                                      </p:cBhvr>
                                      <p:to>
                                        <p:strVal val="visible"/>
                                      </p:to>
                                    </p:set>
                                    <p:anim calcmode="lin" valueType="num">
                                      <p:cBhvr>
                                        <p:cTn id="59" dur="1000" fill="hold"/>
                                        <p:tgtEl>
                                          <p:spTgt spid="65542">
                                            <p:bg/>
                                          </p:spTgt>
                                        </p:tgtEl>
                                        <p:attrNameLst>
                                          <p:attrName>ppt_w</p:attrName>
                                        </p:attrNameLst>
                                      </p:cBhvr>
                                      <p:tavLst>
                                        <p:tav tm="0">
                                          <p:val>
                                            <p:fltVal val="0"/>
                                          </p:val>
                                        </p:tav>
                                        <p:tav tm="100000">
                                          <p:val>
                                            <p:strVal val="#ppt_w"/>
                                          </p:val>
                                        </p:tav>
                                      </p:tavLst>
                                    </p:anim>
                                    <p:anim calcmode="lin" valueType="num">
                                      <p:cBhvr>
                                        <p:cTn id="60" dur="1000" fill="hold"/>
                                        <p:tgtEl>
                                          <p:spTgt spid="65542">
                                            <p:bg/>
                                          </p:spTgt>
                                        </p:tgtEl>
                                        <p:attrNameLst>
                                          <p:attrName>ppt_h</p:attrName>
                                        </p:attrNameLst>
                                      </p:cBhvr>
                                      <p:tavLst>
                                        <p:tav tm="0">
                                          <p:val>
                                            <p:fltVal val="0"/>
                                          </p:val>
                                        </p:tav>
                                        <p:tav tm="100000">
                                          <p:val>
                                            <p:strVal val="#ppt_h"/>
                                          </p:val>
                                        </p:tav>
                                      </p:tavLst>
                                    </p:anim>
                                    <p:anim calcmode="lin" valueType="num">
                                      <p:cBhvr>
                                        <p:cTn id="61" dur="1000" fill="hold"/>
                                        <p:tgtEl>
                                          <p:spTgt spid="65542">
                                            <p:bg/>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5542">
                                            <p:bg/>
                                          </p:spTgt>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grpId="0" nodeType="withEffect">
                                  <p:stCondLst>
                                    <p:cond delay="0"/>
                                  </p:stCondLst>
                                  <p:childTnLst>
                                    <p:set>
                                      <p:cBhvr>
                                        <p:cTn id="64" dur="1" fill="hold">
                                          <p:stCondLst>
                                            <p:cond delay="0"/>
                                          </p:stCondLst>
                                        </p:cTn>
                                        <p:tgtEl>
                                          <p:spTgt spid="65542">
                                            <p:txEl>
                                              <p:pRg st="0" end="0"/>
                                            </p:txEl>
                                          </p:spTgt>
                                        </p:tgtEl>
                                        <p:attrNameLst>
                                          <p:attrName>style.visibility</p:attrName>
                                        </p:attrNameLst>
                                      </p:cBhvr>
                                      <p:to>
                                        <p:strVal val="visible"/>
                                      </p:to>
                                    </p:set>
                                    <p:anim calcmode="lin" valueType="num">
                                      <p:cBhvr>
                                        <p:cTn id="65" dur="1000" fill="hold"/>
                                        <p:tgtEl>
                                          <p:spTgt spid="65542">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65542">
                                            <p:txEl>
                                              <p:pRg st="0" end="0"/>
                                            </p:txEl>
                                          </p:spTgt>
                                        </p:tgtEl>
                                        <p:attrNameLst>
                                          <p:attrName>ppt_h</p:attrName>
                                        </p:attrNameLst>
                                      </p:cBhvr>
                                      <p:tavLst>
                                        <p:tav tm="0">
                                          <p:val>
                                            <p:fltVal val="0"/>
                                          </p:val>
                                        </p:tav>
                                        <p:tav tm="100000">
                                          <p:val>
                                            <p:strVal val="#ppt_h"/>
                                          </p:val>
                                        </p:tav>
                                      </p:tavLst>
                                    </p:anim>
                                    <p:anim calcmode="lin" valueType="num">
                                      <p:cBhvr>
                                        <p:cTn id="67" dur="1000" fill="hold"/>
                                        <p:tgtEl>
                                          <p:spTgt spid="6554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65542">
                                            <p:txEl>
                                              <p:pRg st="0" end="0"/>
                                            </p:txEl>
                                          </p:spTgt>
                                        </p:tgtEl>
                                        <p:attrNameLst>
                                          <p:attrName>ppt_y</p:attrName>
                                        </p:attrNameLst>
                                      </p:cBhvr>
                                      <p:tavLst>
                                        <p:tav tm="0" fmla="#ppt_y+(sin(-2*pi*(1-$))*-#ppt_x+cos(-2*pi*(1-$))*(1-#ppt_y))*(1-$)">
                                          <p:val>
                                            <p:fltVal val="0"/>
                                          </p:val>
                                        </p:tav>
                                        <p:tav tm="100000">
                                          <p:val>
                                            <p:fltVal val="1"/>
                                          </p:val>
                                        </p:tav>
                                      </p:tavLst>
                                    </p:anim>
                                  </p:childTnLst>
                                </p:cTn>
                              </p:par>
                              <p:par>
                                <p:cTn id="69" presetID="15" presetClass="entr" presetSubtype="0" fill="hold" grpId="0" nodeType="withEffect">
                                  <p:stCondLst>
                                    <p:cond delay="0"/>
                                  </p:stCondLst>
                                  <p:childTnLst>
                                    <p:set>
                                      <p:cBhvr>
                                        <p:cTn id="70" dur="1" fill="hold">
                                          <p:stCondLst>
                                            <p:cond delay="0"/>
                                          </p:stCondLst>
                                        </p:cTn>
                                        <p:tgtEl>
                                          <p:spTgt spid="65542">
                                            <p:txEl>
                                              <p:pRg st="1" end="1"/>
                                            </p:txEl>
                                          </p:spTgt>
                                        </p:tgtEl>
                                        <p:attrNameLst>
                                          <p:attrName>style.visibility</p:attrName>
                                        </p:attrNameLst>
                                      </p:cBhvr>
                                      <p:to>
                                        <p:strVal val="visible"/>
                                      </p:to>
                                    </p:set>
                                    <p:anim calcmode="lin" valueType="num">
                                      <p:cBhvr>
                                        <p:cTn id="71" dur="1000" fill="hold"/>
                                        <p:tgtEl>
                                          <p:spTgt spid="65542">
                                            <p:txEl>
                                              <p:pRg st="1" end="1"/>
                                            </p:txEl>
                                          </p:spTgt>
                                        </p:tgtEl>
                                        <p:attrNameLst>
                                          <p:attrName>ppt_w</p:attrName>
                                        </p:attrNameLst>
                                      </p:cBhvr>
                                      <p:tavLst>
                                        <p:tav tm="0">
                                          <p:val>
                                            <p:fltVal val="0"/>
                                          </p:val>
                                        </p:tav>
                                        <p:tav tm="100000">
                                          <p:val>
                                            <p:strVal val="#ppt_w"/>
                                          </p:val>
                                        </p:tav>
                                      </p:tavLst>
                                    </p:anim>
                                    <p:anim calcmode="lin" valueType="num">
                                      <p:cBhvr>
                                        <p:cTn id="72" dur="1000" fill="hold"/>
                                        <p:tgtEl>
                                          <p:spTgt spid="65542">
                                            <p:txEl>
                                              <p:pRg st="1" end="1"/>
                                            </p:txEl>
                                          </p:spTgt>
                                        </p:tgtEl>
                                        <p:attrNameLst>
                                          <p:attrName>ppt_h</p:attrName>
                                        </p:attrNameLst>
                                      </p:cBhvr>
                                      <p:tavLst>
                                        <p:tav tm="0">
                                          <p:val>
                                            <p:fltVal val="0"/>
                                          </p:val>
                                        </p:tav>
                                        <p:tav tm="100000">
                                          <p:val>
                                            <p:strVal val="#ppt_h"/>
                                          </p:val>
                                        </p:tav>
                                      </p:tavLst>
                                    </p:anim>
                                    <p:anim calcmode="lin" valueType="num">
                                      <p:cBhvr>
                                        <p:cTn id="73" dur="1000" fill="hold"/>
                                        <p:tgtEl>
                                          <p:spTgt spid="6554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65542">
                                            <p:txEl>
                                              <p:pRg st="1" end="1"/>
                                            </p:txEl>
                                          </p:spTgt>
                                        </p:tgtEl>
                                        <p:attrNameLst>
                                          <p:attrName>ppt_y</p:attrName>
                                        </p:attrNameLst>
                                      </p:cBhvr>
                                      <p:tavLst>
                                        <p:tav tm="0" fmla="#ppt_y+(sin(-2*pi*(1-$))*-#ppt_x+cos(-2*pi*(1-$))*(1-#ppt_y))*(1-$)">
                                          <p:val>
                                            <p:fltVal val="0"/>
                                          </p:val>
                                        </p:tav>
                                        <p:tav tm="100000">
                                          <p:val>
                                            <p:fltVal val="1"/>
                                          </p:val>
                                        </p:tav>
                                      </p:tavLst>
                                    </p:anim>
                                  </p:childTnLst>
                                </p:cTn>
                              </p:par>
                              <p:par>
                                <p:cTn id="75" presetID="15" presetClass="entr" presetSubtype="0" fill="hold" grpId="0" nodeType="withEffect">
                                  <p:stCondLst>
                                    <p:cond delay="0"/>
                                  </p:stCondLst>
                                  <p:childTnLst>
                                    <p:set>
                                      <p:cBhvr>
                                        <p:cTn id="76" dur="1" fill="hold">
                                          <p:stCondLst>
                                            <p:cond delay="0"/>
                                          </p:stCondLst>
                                        </p:cTn>
                                        <p:tgtEl>
                                          <p:spTgt spid="65542">
                                            <p:txEl>
                                              <p:pRg st="2" end="2"/>
                                            </p:txEl>
                                          </p:spTgt>
                                        </p:tgtEl>
                                        <p:attrNameLst>
                                          <p:attrName>style.visibility</p:attrName>
                                        </p:attrNameLst>
                                      </p:cBhvr>
                                      <p:to>
                                        <p:strVal val="visible"/>
                                      </p:to>
                                    </p:set>
                                    <p:anim calcmode="lin" valueType="num">
                                      <p:cBhvr>
                                        <p:cTn id="77" dur="1000" fill="hold"/>
                                        <p:tgtEl>
                                          <p:spTgt spid="65542">
                                            <p:txEl>
                                              <p:pRg st="2" end="2"/>
                                            </p:txEl>
                                          </p:spTgt>
                                        </p:tgtEl>
                                        <p:attrNameLst>
                                          <p:attrName>ppt_w</p:attrName>
                                        </p:attrNameLst>
                                      </p:cBhvr>
                                      <p:tavLst>
                                        <p:tav tm="0">
                                          <p:val>
                                            <p:fltVal val="0"/>
                                          </p:val>
                                        </p:tav>
                                        <p:tav tm="100000">
                                          <p:val>
                                            <p:strVal val="#ppt_w"/>
                                          </p:val>
                                        </p:tav>
                                      </p:tavLst>
                                    </p:anim>
                                    <p:anim calcmode="lin" valueType="num">
                                      <p:cBhvr>
                                        <p:cTn id="78" dur="1000" fill="hold"/>
                                        <p:tgtEl>
                                          <p:spTgt spid="65542">
                                            <p:txEl>
                                              <p:pRg st="2" end="2"/>
                                            </p:txEl>
                                          </p:spTgt>
                                        </p:tgtEl>
                                        <p:attrNameLst>
                                          <p:attrName>ppt_h</p:attrName>
                                        </p:attrNameLst>
                                      </p:cBhvr>
                                      <p:tavLst>
                                        <p:tav tm="0">
                                          <p:val>
                                            <p:fltVal val="0"/>
                                          </p:val>
                                        </p:tav>
                                        <p:tav tm="100000">
                                          <p:val>
                                            <p:strVal val="#ppt_h"/>
                                          </p:val>
                                        </p:tav>
                                      </p:tavLst>
                                    </p:anim>
                                    <p:anim calcmode="lin" valueType="num">
                                      <p:cBhvr>
                                        <p:cTn id="79" dur="1000" fill="hold"/>
                                        <p:tgtEl>
                                          <p:spTgt spid="6554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6554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65549"/>
                                        </p:tgtEl>
                                        <p:attrNameLst>
                                          <p:attrName>style.visibility</p:attrName>
                                        </p:attrNameLst>
                                      </p:cBhvr>
                                      <p:to>
                                        <p:strVal val="visible"/>
                                      </p:to>
                                    </p:set>
                                    <p:anim calcmode="lin" valueType="num">
                                      <p:cBhvr>
                                        <p:cTn id="85" dur="500" fill="hold"/>
                                        <p:tgtEl>
                                          <p:spTgt spid="65549"/>
                                        </p:tgtEl>
                                        <p:attrNameLst>
                                          <p:attrName>ppt_w</p:attrName>
                                        </p:attrNameLst>
                                      </p:cBhvr>
                                      <p:tavLst>
                                        <p:tav tm="0">
                                          <p:val>
                                            <p:fltVal val="0"/>
                                          </p:val>
                                        </p:tav>
                                        <p:tav tm="100000">
                                          <p:val>
                                            <p:strVal val="#ppt_w"/>
                                          </p:val>
                                        </p:tav>
                                      </p:tavLst>
                                    </p:anim>
                                    <p:anim calcmode="lin" valueType="num">
                                      <p:cBhvr>
                                        <p:cTn id="86" dur="500" fill="hold"/>
                                        <p:tgtEl>
                                          <p:spTgt spid="65549"/>
                                        </p:tgtEl>
                                        <p:attrNameLst>
                                          <p:attrName>ppt_h</p:attrName>
                                        </p:attrNameLst>
                                      </p:cBhvr>
                                      <p:tavLst>
                                        <p:tav tm="0">
                                          <p:val>
                                            <p:fltVal val="0"/>
                                          </p:val>
                                        </p:tav>
                                        <p:tav tm="100000">
                                          <p:val>
                                            <p:strVal val="#ppt_h"/>
                                          </p:val>
                                        </p:tav>
                                      </p:tavLst>
                                    </p:anim>
                                  </p:childTnLst>
                                </p:cTn>
                              </p:par>
                              <p:par>
                                <p:cTn id="87" presetID="15" presetClass="entr" presetSubtype="0" fill="hold" grpId="0" nodeType="withEffect">
                                  <p:stCondLst>
                                    <p:cond delay="0"/>
                                  </p:stCondLst>
                                  <p:childTnLst>
                                    <p:set>
                                      <p:cBhvr>
                                        <p:cTn id="88" dur="1" fill="hold">
                                          <p:stCondLst>
                                            <p:cond delay="0"/>
                                          </p:stCondLst>
                                        </p:cTn>
                                        <p:tgtEl>
                                          <p:spTgt spid="65546"/>
                                        </p:tgtEl>
                                        <p:attrNameLst>
                                          <p:attrName>style.visibility</p:attrName>
                                        </p:attrNameLst>
                                      </p:cBhvr>
                                      <p:to>
                                        <p:strVal val="visible"/>
                                      </p:to>
                                    </p:set>
                                    <p:anim calcmode="lin" valueType="num">
                                      <p:cBhvr>
                                        <p:cTn id="89" dur="1000" fill="hold"/>
                                        <p:tgtEl>
                                          <p:spTgt spid="65546"/>
                                        </p:tgtEl>
                                        <p:attrNameLst>
                                          <p:attrName>ppt_w</p:attrName>
                                        </p:attrNameLst>
                                      </p:cBhvr>
                                      <p:tavLst>
                                        <p:tav tm="0">
                                          <p:val>
                                            <p:fltVal val="0"/>
                                          </p:val>
                                        </p:tav>
                                        <p:tav tm="100000">
                                          <p:val>
                                            <p:strVal val="#ppt_w"/>
                                          </p:val>
                                        </p:tav>
                                      </p:tavLst>
                                    </p:anim>
                                    <p:anim calcmode="lin" valueType="num">
                                      <p:cBhvr>
                                        <p:cTn id="90" dur="1000" fill="hold"/>
                                        <p:tgtEl>
                                          <p:spTgt spid="65546"/>
                                        </p:tgtEl>
                                        <p:attrNameLst>
                                          <p:attrName>ppt_h</p:attrName>
                                        </p:attrNameLst>
                                      </p:cBhvr>
                                      <p:tavLst>
                                        <p:tav tm="0">
                                          <p:val>
                                            <p:fltVal val="0"/>
                                          </p:val>
                                        </p:tav>
                                        <p:tav tm="100000">
                                          <p:val>
                                            <p:strVal val="#ppt_h"/>
                                          </p:val>
                                        </p:tav>
                                      </p:tavLst>
                                    </p:anim>
                                    <p:anim calcmode="lin" valueType="num">
                                      <p:cBhvr>
                                        <p:cTn id="91" dur="1000" fill="hold"/>
                                        <p:tgtEl>
                                          <p:spTgt spid="65546"/>
                                        </p:tgtEl>
                                        <p:attrNameLst>
                                          <p:attrName>ppt_x</p:attrName>
                                        </p:attrNameLst>
                                      </p:cBhvr>
                                      <p:tavLst>
                                        <p:tav tm="0" fmla="#ppt_x+(cos(-2*pi*(1-$))*-#ppt_x-sin(-2*pi*(1-$))*(1-#ppt_y))*(1-$)">
                                          <p:val>
                                            <p:fltVal val="0"/>
                                          </p:val>
                                        </p:tav>
                                        <p:tav tm="100000">
                                          <p:val>
                                            <p:fltVal val="1"/>
                                          </p:val>
                                        </p:tav>
                                      </p:tavLst>
                                    </p:anim>
                                    <p:anim calcmode="lin" valueType="num">
                                      <p:cBhvr>
                                        <p:cTn id="92" dur="1000" fill="hold"/>
                                        <p:tgtEl>
                                          <p:spTgt spid="655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nimBg="1"/>
      <p:bldP spid="65542" grpId="0" build="p" animBg="1"/>
      <p:bldP spid="65545" grpId="0" animBg="1"/>
      <p:bldP spid="65546" grpId="0" animBg="1"/>
      <p:bldP spid="65547" grpId="0" animBg="1"/>
      <p:bldP spid="65548" grpId="0" animBg="1"/>
      <p:bldP spid="65549" grpId="0" animBg="1"/>
      <p:bldP spid="655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3581400" cy="1855788"/>
          </a:xfrm>
          <a:solidFill>
            <a:srgbClr val="006600"/>
          </a:solidFill>
        </p:spPr>
        <p:txBody>
          <a:bodyPr/>
          <a:lstStyle/>
          <a:p>
            <a:pPr eaLnBrk="1" hangingPunct="1">
              <a:defRPr/>
            </a:pPr>
            <a:r>
              <a:rPr lang="en-US" sz="3600">
                <a:latin typeface="Arial" charset="0"/>
                <a:ea typeface="ＭＳ Ｐゴシック" charset="0"/>
                <a:cs typeface="ＭＳ Ｐゴシック" charset="0"/>
              </a:rPr>
              <a:t>Selected Pseudepigrapha (200 </a:t>
            </a:r>
            <a:r>
              <a:rPr lang="en-US" sz="3200">
                <a:latin typeface="Arial" charset="0"/>
                <a:ea typeface="ＭＳ Ｐゴシック" charset="0"/>
                <a:cs typeface="ＭＳ Ｐゴシック" charset="0"/>
              </a:rPr>
              <a:t>BC-AD </a:t>
            </a:r>
            <a:r>
              <a:rPr lang="en-US" sz="3600">
                <a:latin typeface="Arial" charset="0"/>
                <a:ea typeface="ＭＳ Ｐゴシック" charset="0"/>
                <a:cs typeface="ＭＳ Ｐゴシック" charset="0"/>
              </a:rPr>
              <a:t>200)</a:t>
            </a:r>
          </a:p>
        </p:txBody>
      </p:sp>
      <p:sp>
        <p:nvSpPr>
          <p:cNvPr id="73733" name="Rectangle 5"/>
          <p:cNvSpPr>
            <a:spLocks noChangeArrowheads="1"/>
          </p:cNvSpPr>
          <p:nvPr/>
        </p:nvSpPr>
        <p:spPr bwMode="auto">
          <a:xfrm>
            <a:off x="3962400" y="152400"/>
            <a:ext cx="5181600" cy="662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1 Enoch</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Psalms of Solomon</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Letter of Aristeas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Sibylline Oracles </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Life of Adam &amp; Eve</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Testament of the 12 Patriarchs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Book of Jubilees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Lives of the Prophets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3 Maccabees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4 Maccabees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Assumption of Moses</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2 Baruch</a:t>
            </a:r>
          </a:p>
          <a:p>
            <a:pPr marL="342900" indent="-342900" eaLnBrk="1" hangingPunct="1">
              <a:spcBef>
                <a:spcPct val="20000"/>
              </a:spcBef>
              <a:buClr>
                <a:schemeClr val="hlink"/>
              </a:buClr>
              <a:buSzPct val="90000"/>
              <a:buFont typeface="Wingdings" charset="0"/>
              <a:buNone/>
              <a:defRPr/>
            </a:pPr>
            <a:r>
              <a:rPr lang="en-US" sz="2800">
                <a:effectLst>
                  <a:outerShdw blurRad="38100" dist="38100" dir="2700000" algn="tl">
                    <a:srgbClr val="000000"/>
                  </a:outerShdw>
                </a:effectLst>
              </a:rPr>
              <a:t>Ascension of Isaiah</a:t>
            </a:r>
          </a:p>
        </p:txBody>
      </p:sp>
      <p:pic>
        <p:nvPicPr>
          <p:cNvPr id="286723" name="Picture 6"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519113" y="19050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4" name="Picture 7" descr="Pseudepigra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1415">
            <a:off x="808038" y="2209800"/>
            <a:ext cx="2925762"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 y="76200"/>
            <a:ext cx="4800600" cy="941388"/>
          </a:xfrm>
        </p:spPr>
        <p:txBody>
          <a:bodyPr/>
          <a:lstStyle/>
          <a:p>
            <a:pPr eaLnBrk="1" hangingPunct="1">
              <a:defRPr/>
            </a:pPr>
            <a:r>
              <a:rPr lang="en-US" sz="4000">
                <a:latin typeface="Arial" charset="0"/>
                <a:ea typeface="ＭＳ Ｐゴシック" charset="0"/>
                <a:cs typeface="ＭＳ Ｐゴシック" charset="0"/>
              </a:rPr>
              <a:t>Literary Categories</a:t>
            </a:r>
          </a:p>
        </p:txBody>
      </p:sp>
      <p:grpSp>
        <p:nvGrpSpPr>
          <p:cNvPr id="5" name="Group 4"/>
          <p:cNvGrpSpPr>
            <a:grpSpLocks/>
          </p:cNvGrpSpPr>
          <p:nvPr/>
        </p:nvGrpSpPr>
        <p:grpSpPr bwMode="auto">
          <a:xfrm>
            <a:off x="5257800" y="242888"/>
            <a:ext cx="2914650" cy="2043112"/>
            <a:chOff x="5257800" y="242888"/>
            <a:chExt cx="2914600" cy="2043112"/>
          </a:xfrm>
        </p:grpSpPr>
        <p:pic>
          <p:nvPicPr>
            <p:cNvPr id="230412" name="Picture 12" descr="j0286290"/>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242888"/>
              <a:ext cx="2667000"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4" name="Rectangle 8"/>
            <p:cNvSpPr>
              <a:spLocks noChangeArrowheads="1"/>
            </p:cNvSpPr>
            <p:nvPr/>
          </p:nvSpPr>
          <p:spPr bwMode="auto">
            <a:xfrm>
              <a:off x="5464171" y="404813"/>
              <a:ext cx="2708229"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sz="2800" b="1" u="sng" dirty="0">
                  <a:effectLst>
                    <a:outerShdw blurRad="38100" dist="38100" dir="2700000" algn="tl">
                      <a:srgbClr val="000000"/>
                    </a:outerShdw>
                  </a:effectLst>
                </a:rPr>
                <a:t>APOCALYPTIC</a:t>
              </a:r>
            </a:p>
            <a:p>
              <a:pPr marL="342900" indent="-342900" eaLnBrk="1" hangingPunct="1">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1 Enoch</a:t>
              </a:r>
            </a:p>
            <a:p>
              <a:pPr marL="342900" indent="-342900" eaLnBrk="1" hangingPunct="1">
                <a:spcBef>
                  <a:spcPct val="20000"/>
                </a:spcBef>
                <a:buClr>
                  <a:schemeClr val="hlink"/>
                </a:buClr>
                <a:buSzPct val="90000"/>
                <a:buFont typeface="Wingdings" charset="0"/>
                <a:buNone/>
                <a:defRPr/>
              </a:pPr>
              <a:r>
                <a:rPr lang="en-US" sz="2800" b="1" dirty="0">
                  <a:effectLst>
                    <a:outerShdw blurRad="38100" dist="38100" dir="2700000" algn="tl">
                      <a:srgbClr val="000000"/>
                    </a:outerShdw>
                  </a:effectLst>
                </a:rPr>
                <a:t>2 </a:t>
              </a:r>
              <a:r>
                <a:rPr lang="en-US" sz="2800" b="1" dirty="0" err="1">
                  <a:effectLst>
                    <a:outerShdw blurRad="38100" dist="38100" dir="2700000" algn="tl">
                      <a:srgbClr val="000000"/>
                    </a:outerShdw>
                  </a:effectLst>
                </a:rPr>
                <a:t>Esdras</a:t>
              </a:r>
              <a:endParaRPr lang="en-US" sz="2800" b="1" dirty="0">
                <a:effectLst>
                  <a:outerShdw blurRad="38100" dist="38100" dir="2700000" algn="tl">
                    <a:srgbClr val="000000"/>
                  </a:outerShdw>
                </a:effectLst>
              </a:endParaRPr>
            </a:p>
          </p:txBody>
        </p:sp>
      </p:grpSp>
      <p:grpSp>
        <p:nvGrpSpPr>
          <p:cNvPr id="3" name="Group 17"/>
          <p:cNvGrpSpPr>
            <a:grpSpLocks/>
          </p:cNvGrpSpPr>
          <p:nvPr/>
        </p:nvGrpSpPr>
        <p:grpSpPr bwMode="auto">
          <a:xfrm>
            <a:off x="107950" y="4291013"/>
            <a:ext cx="2735263" cy="2451100"/>
            <a:chOff x="192" y="2703"/>
            <a:chExt cx="1599" cy="1419"/>
          </a:xfrm>
        </p:grpSpPr>
        <p:pic>
          <p:nvPicPr>
            <p:cNvPr id="230410" name="Picture 11" descr="j0212655"/>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2" y="2703"/>
              <a:ext cx="1584" cy="1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9" name="Rectangle 9"/>
            <p:cNvSpPr>
              <a:spLocks noChangeArrowheads="1"/>
            </p:cNvSpPr>
            <p:nvPr/>
          </p:nvSpPr>
          <p:spPr bwMode="auto">
            <a:xfrm>
              <a:off x="240" y="2922"/>
              <a:ext cx="1551" cy="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80000"/>
                </a:lnSpc>
                <a:spcBef>
                  <a:spcPct val="20000"/>
                </a:spcBef>
                <a:buClr>
                  <a:schemeClr val="hlink"/>
                </a:buClr>
                <a:buSzPct val="90000"/>
                <a:buFont typeface="Wingdings" charset="0"/>
                <a:buNone/>
              </a:pPr>
              <a:r>
                <a:rPr lang="en-US" sz="2800" b="1" u="sng">
                  <a:solidFill>
                    <a:srgbClr val="1E1135"/>
                  </a:solidFill>
                </a:rPr>
                <a:t>HISTORY</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1 Esdras</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1 Maccabees</a:t>
              </a:r>
            </a:p>
            <a:p>
              <a:pPr marL="342900" indent="-342900" eaLnBrk="1" hangingPunct="1">
                <a:lnSpc>
                  <a:spcPct val="80000"/>
                </a:lnSpc>
                <a:spcBef>
                  <a:spcPct val="20000"/>
                </a:spcBef>
                <a:buClr>
                  <a:schemeClr val="hlink"/>
                </a:buClr>
                <a:buSzPct val="90000"/>
                <a:buFont typeface="Wingdings" charset="0"/>
                <a:buNone/>
              </a:pPr>
              <a:r>
                <a:rPr lang="en-US" sz="2800" b="1">
                  <a:solidFill>
                    <a:srgbClr val="1E1135"/>
                  </a:solidFill>
                </a:rPr>
                <a:t>2 Maccabees</a:t>
              </a:r>
            </a:p>
          </p:txBody>
        </p:sp>
      </p:grpSp>
      <p:grpSp>
        <p:nvGrpSpPr>
          <p:cNvPr id="4" name="Group 16"/>
          <p:cNvGrpSpPr>
            <a:grpSpLocks/>
          </p:cNvGrpSpPr>
          <p:nvPr/>
        </p:nvGrpSpPr>
        <p:grpSpPr bwMode="auto">
          <a:xfrm>
            <a:off x="2590800" y="1027113"/>
            <a:ext cx="7010400" cy="6288087"/>
            <a:chOff x="1632" y="647"/>
            <a:chExt cx="4416" cy="3961"/>
          </a:xfrm>
        </p:grpSpPr>
        <p:pic>
          <p:nvPicPr>
            <p:cNvPr id="288776" name="Picture 13"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32" y="647"/>
              <a:ext cx="4416" cy="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6" name="Rectangle 10"/>
            <p:cNvSpPr>
              <a:spLocks noChangeArrowheads="1"/>
            </p:cNvSpPr>
            <p:nvPr/>
          </p:nvSpPr>
          <p:spPr bwMode="auto">
            <a:xfrm>
              <a:off x="2688" y="1440"/>
              <a:ext cx="2369" cy="2112"/>
            </a:xfrm>
            <a:prstGeom prst="rect">
              <a:avLst/>
            </a:prstGeom>
            <a:solidFill>
              <a:srgbClr val="5F5F5F"/>
            </a:solidFill>
            <a:ln w="9525">
              <a:noFill/>
              <a:miter lim="800000"/>
              <a:headEnd/>
              <a:tailEnd/>
            </a:ln>
            <a:effectLst/>
          </p:spPr>
          <p:txBody>
            <a:bodyPr/>
            <a:lstStyle/>
            <a:p>
              <a:pPr marL="342900" indent="-342900" eaLnBrk="1" hangingPunct="1">
                <a:lnSpc>
                  <a:spcPct val="80000"/>
                </a:lnSpc>
                <a:spcBef>
                  <a:spcPct val="20000"/>
                </a:spcBef>
                <a:buClr>
                  <a:schemeClr val="hlink"/>
                </a:buClr>
                <a:buSzPct val="90000"/>
                <a:buFont typeface="Wingdings" charset="0"/>
                <a:buNone/>
                <a:defRPr/>
              </a:pPr>
              <a:r>
                <a:rPr lang="en-US" sz="2800" b="1" u="sng" dirty="0">
                  <a:effectLst>
                    <a:outerShdw blurRad="38100" dist="38100" dir="2700000" algn="tl">
                      <a:srgbClr val="000000"/>
                    </a:outerShdw>
                  </a:effectLst>
                </a:rPr>
                <a:t>FICTION</a:t>
              </a: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Tobit</a:t>
              </a:r>
              <a:endParaRPr lang="en-US" sz="2800" b="1" dirty="0">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a:effectLst>
                    <a:outerShdw blurRad="38100" dist="38100" dir="2700000" algn="tl">
                      <a:srgbClr val="000000"/>
                    </a:outerShdw>
                  </a:effectLst>
                </a:rPr>
                <a:t>Judith</a:t>
              </a:r>
            </a:p>
            <a:p>
              <a:pPr marL="342900" indent="-342900" eaLnBrk="1" hangingPunct="1">
                <a:lnSpc>
                  <a:spcPct val="80000"/>
                </a:lnSpc>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Letter of </a:t>
              </a:r>
              <a:r>
                <a:rPr lang="en-US" sz="2800" b="1" dirty="0" err="1">
                  <a:solidFill>
                    <a:srgbClr val="FFFF00"/>
                  </a:solidFill>
                  <a:effectLst>
                    <a:outerShdw blurRad="38100" dist="38100" dir="2700000" algn="tl">
                      <a:srgbClr val="000000"/>
                    </a:outerShdw>
                  </a:effectLst>
                </a:rPr>
                <a:t>Aristeas</a:t>
              </a:r>
              <a:endParaRPr lang="en-US" sz="2800" b="1" dirty="0">
                <a:solidFill>
                  <a:srgbClr val="FFFF00"/>
                </a:solidFill>
                <a:effectLst>
                  <a:outerShdw blurRad="38100" dist="38100" dir="2700000" algn="tl">
                    <a:srgbClr val="000000"/>
                  </a:outerShdw>
                </a:effectLst>
              </a:endParaRPr>
            </a:p>
            <a:p>
              <a:pPr marL="342900" indent="-342900" eaLnBrk="1" hangingPunct="1">
                <a:lnSpc>
                  <a:spcPct val="80000"/>
                </a:lnSpc>
                <a:spcBef>
                  <a:spcPct val="20000"/>
                </a:spcBef>
                <a:buClr>
                  <a:schemeClr val="hlink"/>
                </a:buClr>
                <a:buSzPct val="90000"/>
                <a:buFont typeface="Wingdings" charset="0"/>
                <a:buNone/>
                <a:defRPr/>
              </a:pPr>
              <a:r>
                <a:rPr lang="en-US" sz="2800" b="1" dirty="0">
                  <a:effectLst>
                    <a:outerShdw blurRad="38100" dist="38100" dir="2700000" algn="tl">
                      <a:srgbClr val="000000"/>
                    </a:outerShdw>
                  </a:effectLst>
                </a:rPr>
                <a:t>Susanna</a:t>
              </a:r>
            </a:p>
            <a:p>
              <a:pPr marL="342900" indent="-342900" eaLnBrk="1" hangingPunct="1">
                <a:lnSpc>
                  <a:spcPct val="80000"/>
                </a:lnSpc>
                <a:spcBef>
                  <a:spcPct val="20000"/>
                </a:spcBef>
                <a:buClr>
                  <a:schemeClr val="hlink"/>
                </a:buClr>
                <a:buSzPct val="90000"/>
                <a:buFont typeface="Wingdings" charset="0"/>
                <a:buNone/>
                <a:defRPr/>
              </a:pPr>
              <a:r>
                <a:rPr lang="en-US" sz="2800" b="1" dirty="0" err="1">
                  <a:effectLst>
                    <a:outerShdw blurRad="38100" dist="38100" dir="2700000" algn="tl">
                      <a:srgbClr val="000000"/>
                    </a:outerShdw>
                  </a:effectLst>
                </a:rPr>
                <a:t>Bel</a:t>
              </a:r>
              <a:r>
                <a:rPr lang="en-US" sz="2800" b="1" dirty="0">
                  <a:effectLst>
                    <a:outerShdw blurRad="38100" dist="38100" dir="2700000" algn="tl">
                      <a:srgbClr val="000000"/>
                    </a:outerShdw>
                  </a:effectLst>
                </a:rPr>
                <a:t> and the Dragon</a:t>
              </a:r>
            </a:p>
            <a:p>
              <a:pPr marL="342900" indent="-342900" eaLnBrk="1" hangingPunct="1">
                <a:lnSpc>
                  <a:spcPct val="80000"/>
                </a:lnSpc>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3 Maccabees</a:t>
              </a:r>
            </a:p>
            <a:p>
              <a:pPr marL="342900" indent="-342900" eaLnBrk="1" hangingPunct="1">
                <a:lnSpc>
                  <a:spcPct val="80000"/>
                </a:lnSpc>
                <a:spcBef>
                  <a:spcPct val="20000"/>
                </a:spcBef>
                <a:buClr>
                  <a:schemeClr val="hlink"/>
                </a:buClr>
                <a:buSzPct val="90000"/>
                <a:buFont typeface="Wingdings" charset="0"/>
                <a:buNone/>
                <a:defRPr/>
              </a:pPr>
              <a:r>
                <a:rPr lang="en-US" sz="2800" b="1" dirty="0">
                  <a:solidFill>
                    <a:srgbClr val="FFFF00"/>
                  </a:solidFill>
                  <a:effectLst>
                    <a:outerShdw blurRad="38100" dist="38100" dir="2700000" algn="tl">
                      <a:srgbClr val="000000"/>
                    </a:outerShdw>
                  </a:effectLst>
                </a:rPr>
                <a:t>Sibylline Oracles</a:t>
              </a:r>
              <a:endParaRPr lang="en-US" sz="2800" b="1" dirty="0">
                <a:effectLst>
                  <a:outerShdw blurRad="38100" dist="38100" dir="2700000" algn="tl">
                    <a:srgbClr val="000000"/>
                  </a:outerShdw>
                </a:effectLst>
              </a:endParaRPr>
            </a:p>
          </p:txBody>
        </p:sp>
      </p:grpSp>
      <p:sp>
        <p:nvSpPr>
          <p:cNvPr id="288773" name="Text Box 15"/>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161-162</a:t>
            </a:r>
          </a:p>
        </p:txBody>
      </p:sp>
      <p:pic>
        <p:nvPicPr>
          <p:cNvPr id="75790" name="Picture 14" descr="j0335474"/>
          <p:cNvPicPr>
            <a:picLocks noChangeAspect="1" noChangeArrowheads="1"/>
          </p:cNvPicPr>
          <p:nvPr/>
        </p:nvPicPr>
        <p:blipFill>
          <a:blip r:embed="rId6">
            <a:duotone>
              <a:prstClr val="black"/>
              <a:schemeClr val="accent2">
                <a:tint val="45000"/>
                <a:satMod val="400000"/>
              </a:schemeClr>
            </a:duotone>
            <a:lum bright="-20000" contrast="-40000"/>
            <a:extLst>
              <a:ext uri="{28A0092B-C50C-407E-A947-70E740481C1C}">
                <a14:useLocalDpi xmlns:a14="http://schemas.microsoft.com/office/drawing/2010/main"/>
              </a:ext>
            </a:extLst>
          </a:blip>
          <a:srcRect/>
          <a:stretch>
            <a:fillRect/>
          </a:stretch>
        </p:blipFill>
        <p:spPr bwMode="auto">
          <a:xfrm>
            <a:off x="152400" y="1523999"/>
            <a:ext cx="2763416" cy="2533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3" name="Rectangle 7"/>
          <p:cNvSpPr>
            <a:spLocks noGrp="1" noChangeArrowheads="1"/>
          </p:cNvSpPr>
          <p:nvPr>
            <p:ph type="body" sz="half" idx="1"/>
          </p:nvPr>
        </p:nvSpPr>
        <p:spPr>
          <a:xfrm>
            <a:off x="323850" y="1744663"/>
            <a:ext cx="3024188" cy="1828800"/>
          </a:xfrm>
        </p:spPr>
        <p:txBody>
          <a:bodyPr/>
          <a:lstStyle/>
          <a:p>
            <a:pPr eaLnBrk="1" hangingPunct="1">
              <a:lnSpc>
                <a:spcPct val="80000"/>
              </a:lnSpc>
              <a:buFont typeface="Wingdings" charset="0"/>
              <a:buNone/>
              <a:defRPr/>
            </a:pPr>
            <a:r>
              <a:rPr lang="en-US" sz="2800" b="1" u="sng" dirty="0">
                <a:latin typeface="Arial" charset="0"/>
                <a:ea typeface="ＭＳ Ｐゴシック" charset="0"/>
                <a:cs typeface="ＭＳ Ｐゴシック" charset="0"/>
              </a:rPr>
              <a:t>WISDOM</a:t>
            </a:r>
          </a:p>
          <a:p>
            <a:pPr eaLnBrk="1" hangingPunct="1">
              <a:lnSpc>
                <a:spcPct val="80000"/>
              </a:lnSpc>
              <a:buFont typeface="Wingdings" charset="0"/>
              <a:buNone/>
              <a:defRPr/>
            </a:pPr>
            <a:r>
              <a:rPr lang="en-US" sz="2800" b="1" dirty="0" err="1">
                <a:latin typeface="Arial" charset="0"/>
                <a:ea typeface="ＭＳ Ｐゴシック" charset="0"/>
                <a:cs typeface="ＭＳ Ｐゴシック" charset="0"/>
              </a:rPr>
              <a:t>Ecclesiasticus</a:t>
            </a:r>
            <a:endParaRPr lang="en-US" sz="2800" b="1" dirty="0">
              <a:latin typeface="Arial" charset="0"/>
              <a:ea typeface="ＭＳ Ｐゴシック" charset="0"/>
              <a:cs typeface="ＭＳ Ｐゴシック" charset="0"/>
            </a:endParaRPr>
          </a:p>
          <a:p>
            <a:pPr eaLnBrk="1" hangingPunct="1">
              <a:lnSpc>
                <a:spcPct val="80000"/>
              </a:lnSpc>
              <a:buFont typeface="Wingdings" charset="0"/>
              <a:buNone/>
              <a:defRPr/>
            </a:pPr>
            <a:r>
              <a:rPr lang="en-US" sz="2800" b="1" dirty="0">
                <a:latin typeface="Arial" charset="0"/>
                <a:ea typeface="ＭＳ Ｐゴシック" charset="0"/>
                <a:cs typeface="ＭＳ Ｐゴシック" charset="0"/>
              </a:rPr>
              <a:t>Wisdom of Solomon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5790"/>
                                        </p:tgtEl>
                                        <p:attrNameLst>
                                          <p:attrName>style.visibility</p:attrName>
                                        </p:attrNameLst>
                                      </p:cBhvr>
                                      <p:to>
                                        <p:strVal val="visible"/>
                                      </p:to>
                                    </p:set>
                                    <p:animEffect transition="in" filter="dissolve">
                                      <p:cBhvr>
                                        <p:cTn id="17" dur="500"/>
                                        <p:tgtEl>
                                          <p:spTgt spid="7579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5783">
                                            <p:txEl>
                                              <p:pRg st="0" end="0"/>
                                            </p:txEl>
                                          </p:spTgt>
                                        </p:tgtEl>
                                        <p:attrNameLst>
                                          <p:attrName>style.visibility</p:attrName>
                                        </p:attrNameLst>
                                      </p:cBhvr>
                                      <p:to>
                                        <p:strVal val="visible"/>
                                      </p:to>
                                    </p:set>
                                    <p:animEffect transition="in" filter="dissolve">
                                      <p:cBhvr>
                                        <p:cTn id="20" dur="500"/>
                                        <p:tgtEl>
                                          <p:spTgt spid="75783">
                                            <p:txEl>
                                              <p:pRg st="0" end="0"/>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5783">
                                            <p:txEl>
                                              <p:pRg st="1" end="1"/>
                                            </p:txEl>
                                          </p:spTgt>
                                        </p:tgtEl>
                                        <p:attrNameLst>
                                          <p:attrName>style.visibility</p:attrName>
                                        </p:attrNameLst>
                                      </p:cBhvr>
                                      <p:to>
                                        <p:strVal val="visible"/>
                                      </p:to>
                                    </p:set>
                                    <p:animEffect transition="in" filter="dissolve">
                                      <p:cBhvr>
                                        <p:cTn id="23" dur="500"/>
                                        <p:tgtEl>
                                          <p:spTgt spid="75783">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5783">
                                            <p:txEl>
                                              <p:pRg st="2" end="2"/>
                                            </p:txEl>
                                          </p:spTgt>
                                        </p:tgtEl>
                                        <p:attrNameLst>
                                          <p:attrName>style.visibility</p:attrName>
                                        </p:attrNameLst>
                                      </p:cBhvr>
                                      <p:to>
                                        <p:strVal val="visible"/>
                                      </p:to>
                                    </p:set>
                                    <p:animEffect transition="in" filter="dissolve">
                                      <p:cBhvr>
                                        <p:cTn id="26" dur="500"/>
                                        <p:tgtEl>
                                          <p:spTgt spid="757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0.70"/>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0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40" name="Rectangle 4"/>
          <p:cNvSpPr>
            <a:spLocks noGrp="1" noChangeArrowheads="1"/>
          </p:cNvSpPr>
          <p:nvPr>
            <p:ph type="ctrTitle"/>
          </p:nvPr>
        </p:nvSpPr>
        <p:spPr>
          <a:xfrm>
            <a:off x="0" y="44450"/>
            <a:ext cx="5435600" cy="792163"/>
          </a:xfrm>
        </p:spPr>
        <p:txBody>
          <a:bodyPr/>
          <a:lstStyle/>
          <a:p>
            <a:pPr algn="r" eaLnBrk="1" hangingPunct="1">
              <a:defRPr/>
            </a:pPr>
            <a:r>
              <a:rPr lang="en-US" sz="4000" dirty="0">
                <a:latin typeface="Arial" charset="0"/>
                <a:ea typeface="ＭＳ Ｐゴシック" charset="0"/>
                <a:cs typeface="ＭＳ Ｐゴシック" charset="0"/>
              </a:rPr>
              <a:t>No Gaps in </a:t>
            </a:r>
            <a:r>
              <a:rPr lang="en-US" altLang="ja-JP" sz="4000" dirty="0">
                <a:latin typeface="Arial" charset="0"/>
                <a:ea typeface="ＭＳ Ｐゴシック" charset="0"/>
                <a:cs typeface="ＭＳ Ｐゴシック" charset="0"/>
              </a:rPr>
              <a:t>Genesis 5</a:t>
            </a:r>
            <a:endParaRPr lang="en-US" dirty="0">
              <a:latin typeface="Arial" charset="0"/>
              <a:ea typeface="ＭＳ Ｐゴシック" charset="0"/>
              <a:cs typeface="ＭＳ Ｐゴシック" charset="0"/>
            </a:endParaRPr>
          </a:p>
        </p:txBody>
      </p:sp>
      <p:sp>
        <p:nvSpPr>
          <p:cNvPr id="423949" name="Rectangle 13"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w="9525">
            <a:noFill/>
            <a:miter lim="800000"/>
            <a:headEnd/>
            <a:tailEnd/>
          </a:ln>
          <a:effectLst/>
        </p:spPr>
        <p:txBody>
          <a:bodyPr/>
          <a:lstStyle/>
          <a:p>
            <a:pPr marL="609600" indent="-609600" eaLnBrk="1" hangingPunct="1">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rPr>
              <a:t>State lengths of time</a:t>
            </a:r>
          </a:p>
          <a:p>
            <a:pPr marL="609600" indent="-609600" eaLnBrk="1" hangingPunct="1">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rPr>
              <a:t>Shorter lengths</a:t>
            </a:r>
          </a:p>
          <a:p>
            <a:pPr marL="609600" indent="-609600" eaLnBrk="1" hangingPunct="1">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rPr>
              <a:t>Most natural</a:t>
            </a:r>
          </a:p>
          <a:p>
            <a:pPr marL="609600" indent="-609600" eaLnBrk="1" hangingPunct="1">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rPr>
              <a:t>Show father-son</a:t>
            </a:r>
          </a:p>
          <a:p>
            <a:pPr marL="609600" indent="-609600" eaLnBrk="1" hangingPunct="1">
              <a:spcBef>
                <a:spcPct val="20000"/>
              </a:spcBef>
              <a:buClr>
                <a:srgbClr val="FFFFCC"/>
              </a:buClr>
              <a:buSzPct val="75000"/>
              <a:buFont typeface="Times" charset="0"/>
              <a:buAutoNum type="arabicPeriod"/>
              <a:defRPr/>
            </a:pPr>
            <a:r>
              <a:rPr lang="en-US" sz="3200" b="1" dirty="0">
                <a:solidFill>
                  <a:srgbClr val="FFFFFF"/>
                </a:solidFill>
                <a:effectLst>
                  <a:outerShdw blurRad="38100" dist="38100" dir="2700000" algn="tl">
                    <a:srgbClr val="000000">
                      <a:alpha val="43137"/>
                    </a:srgbClr>
                  </a:outerShdw>
                </a:effectLst>
              </a:rPr>
              <a:t>Jude 14</a:t>
            </a:r>
            <a:endParaRPr lang="en-US" sz="3200" dirty="0">
              <a:solidFill>
                <a:srgbClr val="FFFFFF"/>
              </a:solidFill>
              <a:effectLst>
                <a:outerShdw blurRad="38100" dist="38100" dir="2700000" algn="tl">
                  <a:srgbClr val="000000">
                    <a:alpha val="43137"/>
                  </a:srgbClr>
                </a:outerShdw>
              </a:effectLst>
            </a:endParaRPr>
          </a:p>
        </p:txBody>
      </p:sp>
      <p:sp>
        <p:nvSpPr>
          <p:cNvPr id="423950" name="AutoShape 14"/>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400">
              <a:solidFill>
                <a:srgbClr val="FFFFFF"/>
              </a:solidFill>
            </a:endParaRPr>
          </a:p>
        </p:txBody>
      </p:sp>
      <p:sp>
        <p:nvSpPr>
          <p:cNvPr id="423951" name="Text Box 15"/>
          <p:cNvSpPr txBox="1">
            <a:spLocks noChangeArrowheads="1"/>
          </p:cNvSpPr>
          <p:nvPr/>
        </p:nvSpPr>
        <p:spPr bwMode="auto">
          <a:xfrm>
            <a:off x="4191000" y="4572000"/>
            <a:ext cx="4343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altLang="ja-JP" sz="2800" b="1">
                <a:solidFill>
                  <a:srgbClr val="FFFFFF"/>
                </a:solidFill>
                <a:cs typeface="Arial" charset="0"/>
              </a:rPr>
              <a:t>"Enoch, in the </a:t>
            </a:r>
            <a:r>
              <a:rPr lang="en-US" altLang="ja-JP" sz="2800" b="1">
                <a:solidFill>
                  <a:srgbClr val="FFFF00"/>
                </a:solidFill>
                <a:cs typeface="Arial" charset="0"/>
              </a:rPr>
              <a:t>seventh generation from Adam</a:t>
            </a:r>
            <a:r>
              <a:rPr lang="en-US" altLang="ja-JP" sz="2800" b="1">
                <a:solidFill>
                  <a:srgbClr val="FFFFFF"/>
                </a:solidFill>
                <a:cs typeface="Arial" charset="0"/>
              </a:rPr>
              <a:t>, prophesied saying. . ." </a:t>
            </a:r>
          </a:p>
          <a:p>
            <a:pPr algn="r" eaLnBrk="1" hangingPunct="1"/>
            <a:r>
              <a:rPr lang="en-US" sz="2800" b="1">
                <a:solidFill>
                  <a:srgbClr val="FFFFFF"/>
                </a:solidFill>
                <a:cs typeface="Arial" charset="0"/>
              </a:rPr>
              <a:t>(Jude 14a, NASB)</a:t>
            </a:r>
          </a:p>
        </p:txBody>
      </p:sp>
      <p:sp>
        <p:nvSpPr>
          <p:cNvPr id="42395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Adam</a:t>
            </a:r>
            <a:endParaRPr lang="en-US" sz="3200">
              <a:solidFill>
                <a:srgbClr val="FFFFFF"/>
              </a:solidFill>
              <a:effectLst>
                <a:outerShdw blurRad="38100" dist="38100" dir="2700000" algn="tl">
                  <a:srgbClr val="010199"/>
                </a:outerShdw>
              </a:effectLst>
            </a:endParaRPr>
          </a:p>
        </p:txBody>
      </p:sp>
      <p:sp>
        <p:nvSpPr>
          <p:cNvPr id="423954" name="Rectangle 18"/>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a:t>
            </a:r>
            <a:endParaRPr lang="en-US" sz="3200">
              <a:solidFill>
                <a:srgbClr val="FFFFFF"/>
              </a:solidFill>
              <a:effectLst>
                <a:outerShdw blurRad="38100" dist="38100" dir="2700000" algn="tl">
                  <a:srgbClr val="010199"/>
                </a:outerShdw>
              </a:effectLst>
            </a:endParaRPr>
          </a:p>
        </p:txBody>
      </p:sp>
      <p:sp>
        <p:nvSpPr>
          <p:cNvPr id="423955" name="Rectangle 19">
            <a:hlinkClick r:id="" action="ppaction://noaction"/>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a:t>
            </a:r>
            <a:endParaRPr lang="en-US" sz="3200">
              <a:solidFill>
                <a:srgbClr val="FFFFFF"/>
              </a:solidFill>
              <a:effectLst>
                <a:outerShdw blurRad="38100" dist="38100" dir="2700000" algn="tl">
                  <a:srgbClr val="010199"/>
                </a:outerShdw>
              </a:effectLst>
            </a:endParaRPr>
          </a:p>
        </p:txBody>
      </p:sp>
      <p:sp>
        <p:nvSpPr>
          <p:cNvPr id="423956" name="Rectangle 20">
            <a:hlinkClick r:id="" action="ppaction://noaction"/>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a:t>
            </a:r>
            <a:endParaRPr lang="en-US" sz="3200">
              <a:solidFill>
                <a:srgbClr val="FFFFFF"/>
              </a:solidFill>
              <a:effectLst>
                <a:outerShdw blurRad="38100" dist="38100" dir="2700000" algn="tl">
                  <a:srgbClr val="010199"/>
                </a:outerShdw>
              </a:effectLst>
            </a:endParaRPr>
          </a:p>
        </p:txBody>
      </p:sp>
      <p:sp>
        <p:nvSpPr>
          <p:cNvPr id="423957" name="Rectangle 21">
            <a:hlinkClick r:id="" action="ppaction://noaction"/>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a:t>
            </a:r>
            <a:endParaRPr lang="en-US" sz="3200">
              <a:solidFill>
                <a:srgbClr val="FFFFFF"/>
              </a:solidFill>
              <a:effectLst>
                <a:outerShdw blurRad="38100" dist="38100" dir="2700000" algn="tl">
                  <a:srgbClr val="010199"/>
                </a:outerShdw>
              </a:effectLst>
            </a:endParaRPr>
          </a:p>
        </p:txBody>
      </p:sp>
      <p:sp>
        <p:nvSpPr>
          <p:cNvPr id="423958" name="Rectangle 22">
            <a:hlinkClick r:id="" action="ppaction://noaction"/>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a:t>
            </a:r>
            <a:endParaRPr lang="en-US" sz="3200">
              <a:solidFill>
                <a:srgbClr val="FFFFFF"/>
              </a:solidFill>
              <a:effectLst>
                <a:outerShdw blurRad="38100" dist="38100" dir="2700000" algn="tl">
                  <a:srgbClr val="010199"/>
                </a:outerShdw>
              </a:effectLst>
            </a:endParaRPr>
          </a:p>
        </p:txBody>
      </p:sp>
      <p:sp>
        <p:nvSpPr>
          <p:cNvPr id="423959" name="Rectangle 23">
            <a:hlinkClick r:id="" action="ppaction://noaction"/>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a:t>
            </a:r>
          </a:p>
        </p:txBody>
      </p:sp>
      <p:sp>
        <p:nvSpPr>
          <p:cNvPr id="423960" name="Rectangle 24">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a:t>
            </a:r>
            <a:endParaRPr lang="en-US" sz="3200">
              <a:solidFill>
                <a:srgbClr val="FFFFFF"/>
              </a:solidFill>
              <a:effectLst>
                <a:outerShdw blurRad="38100" dist="38100" dir="2700000" algn="tl">
                  <a:srgbClr val="010199"/>
                </a:outerShdw>
              </a:effectLst>
            </a:endParaRPr>
          </a:p>
        </p:txBody>
      </p:sp>
      <p:sp>
        <p:nvSpPr>
          <p:cNvPr id="423961" name="Rectangle 25">
            <a:hlinkClick r:id="" action="ppaction://noaction"/>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a:t>
            </a:r>
            <a:endParaRPr lang="en-US" sz="3200">
              <a:solidFill>
                <a:srgbClr val="FFFFFF"/>
              </a:solidFill>
              <a:effectLst>
                <a:outerShdw blurRad="38100" dist="38100" dir="2700000" algn="tl">
                  <a:srgbClr val="010199"/>
                </a:outerShdw>
              </a:effectLst>
            </a:endParaRPr>
          </a:p>
        </p:txBody>
      </p:sp>
      <p:sp>
        <p:nvSpPr>
          <p:cNvPr id="423962" name="Rectangle 26">
            <a:hlinkClick r:id="" action="ppaction://noaction"/>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423963" name="Rectangle 27">
            <a:hlinkClick r:id="" action="ppaction://noaction"/>
          </p:cNvPr>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7</a:t>
            </a:r>
            <a:endParaRPr lang="en-US" sz="3200">
              <a:solidFill>
                <a:srgbClr val="FFFFFF"/>
              </a:solidFill>
              <a:effectLst>
                <a:outerShdw blurRad="38100" dist="38100" dir="2700000" algn="tl">
                  <a:srgbClr val="010199"/>
                </a:outerShdw>
              </a:effectLst>
            </a:endParaRPr>
          </a:p>
        </p:txBody>
      </p:sp>
      <p:sp>
        <p:nvSpPr>
          <p:cNvPr id="290833"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a:solidFill>
                  <a:srgbClr val="FFFFFF"/>
                </a:solidFill>
              </a:rPr>
              <a:t>Jude quotes 1 Enoch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3951"/>
                                        </p:tgtEl>
                                        <p:attrNameLst>
                                          <p:attrName>style.visibility</p:attrName>
                                        </p:attrNameLst>
                                      </p:cBhvr>
                                      <p:to>
                                        <p:strVal val="visible"/>
                                      </p:to>
                                    </p:set>
                                    <p:animEffect transition="in" filter="fade">
                                      <p:cBhvr>
                                        <p:cTn id="7" dur="500"/>
                                        <p:tgtEl>
                                          <p:spTgt spid="423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3950"/>
                                        </p:tgtEl>
                                        <p:attrNameLst>
                                          <p:attrName>style.visibility</p:attrName>
                                        </p:attrNameLst>
                                      </p:cBhvr>
                                      <p:to>
                                        <p:strVal val="visible"/>
                                      </p:to>
                                    </p:set>
                                    <p:animEffect transition="in" filter="fade">
                                      <p:cBhvr>
                                        <p:cTn id="12" dur="500"/>
                                        <p:tgtEl>
                                          <p:spTgt spid="4239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1" presetClass="entr" presetSubtype="0" fill="hold" grpId="0" nodeType="clickEffect">
                                  <p:stCondLst>
                                    <p:cond delay="0"/>
                                  </p:stCondLst>
                                  <p:iterate type="lt">
                                    <p:tmPct val="5000"/>
                                  </p:iterate>
                                  <p:childTnLst>
                                    <p:set>
                                      <p:cBhvr>
                                        <p:cTn id="16" dur="1" fill="hold">
                                          <p:stCondLst>
                                            <p:cond delay="0"/>
                                          </p:stCondLst>
                                        </p:cTn>
                                        <p:tgtEl>
                                          <p:spTgt spid="423963"/>
                                        </p:tgtEl>
                                        <p:attrNameLst>
                                          <p:attrName>style.visibility</p:attrName>
                                        </p:attrNameLst>
                                      </p:cBhvr>
                                      <p:to>
                                        <p:strVal val="visible"/>
                                      </p:to>
                                    </p:set>
                                    <p:anim calcmode="lin" valueType="num">
                                      <p:cBhvr>
                                        <p:cTn id="17" dur="1000" fill="hold"/>
                                        <p:tgtEl>
                                          <p:spTgt spid="423963"/>
                                        </p:tgtEl>
                                        <p:attrNameLst>
                                          <p:attrName>ppt_w</p:attrName>
                                        </p:attrNameLst>
                                      </p:cBhvr>
                                      <p:tavLst>
                                        <p:tav tm="0">
                                          <p:val>
                                            <p:fltVal val="0"/>
                                          </p:val>
                                        </p:tav>
                                        <p:tav tm="100000">
                                          <p:val>
                                            <p:strVal val="#ppt_w"/>
                                          </p:val>
                                        </p:tav>
                                      </p:tavLst>
                                    </p:anim>
                                    <p:anim calcmode="lin" valueType="num">
                                      <p:cBhvr>
                                        <p:cTn id="18" dur="1000" fill="hold"/>
                                        <p:tgtEl>
                                          <p:spTgt spid="423963"/>
                                        </p:tgtEl>
                                        <p:attrNameLst>
                                          <p:attrName>ppt_h</p:attrName>
                                        </p:attrNameLst>
                                      </p:cBhvr>
                                      <p:tavLst>
                                        <p:tav tm="0">
                                          <p:val>
                                            <p:fltVal val="0"/>
                                          </p:val>
                                        </p:tav>
                                        <p:tav tm="100000">
                                          <p:val>
                                            <p:strVal val="#ppt_h"/>
                                          </p:val>
                                        </p:tav>
                                      </p:tavLst>
                                    </p:anim>
                                    <p:anim calcmode="lin" valueType="num">
                                      <p:cBhvr>
                                        <p:cTn id="19" dur="1000" fill="hold"/>
                                        <p:tgtEl>
                                          <p:spTgt spid="423963"/>
                                        </p:tgtEl>
                                        <p:attrNameLst>
                                          <p:attrName>style.rotation</p:attrName>
                                        </p:attrNameLst>
                                      </p:cBhvr>
                                      <p:tavLst>
                                        <p:tav tm="0">
                                          <p:val>
                                            <p:fltVal val="90"/>
                                          </p:val>
                                        </p:tav>
                                        <p:tav tm="100000">
                                          <p:val>
                                            <p:fltVal val="0"/>
                                          </p:val>
                                        </p:tav>
                                      </p:tavLst>
                                    </p:anim>
                                    <p:animEffect transition="in" filter="fade">
                                      <p:cBhvr>
                                        <p:cTn id="20" dur="1000"/>
                                        <p:tgtEl>
                                          <p:spTgt spid="423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50" grpId="0" animBg="1"/>
      <p:bldP spid="423951" grpId="0" autoUpdateAnimBg="0"/>
      <p:bldP spid="42396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53000">
              <a:schemeClr val="accent2">
                <a:lumMod val="75000"/>
              </a:schemeClr>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92866" name="Rectangle 2"/>
          <p:cNvSpPr>
            <a:spLocks noGrp="1" noRot="1" noChangeArrowheads="1"/>
          </p:cNvSpPr>
          <p:nvPr>
            <p:ph type="title"/>
          </p:nvPr>
        </p:nvSpPr>
        <p:spPr>
          <a:xfrm>
            <a:off x="323850" y="765175"/>
            <a:ext cx="8229600" cy="935038"/>
          </a:xfrm>
        </p:spPr>
        <p:txBody>
          <a:bodyPr/>
          <a:lstStyle/>
          <a:p>
            <a:pPr algn="r"/>
            <a:r>
              <a:rPr lang="en-US" b="1">
                <a:solidFill>
                  <a:srgbClr val="FFFFFF"/>
                </a:solidFill>
                <a:latin typeface="Arial" charset="0"/>
                <a:ea typeface="ＭＳ Ｐゴシック" charset="0"/>
                <a:cs typeface="ＭＳ Ｐゴシック" charset="0"/>
              </a:rPr>
              <a:t>Enoch as a Prophet</a:t>
            </a:r>
          </a:p>
        </p:txBody>
      </p:sp>
      <p:sp>
        <p:nvSpPr>
          <p:cNvPr id="292867" name="Rectangle 2"/>
          <p:cNvSpPr txBox="1">
            <a:spLocks noRot="1" noChangeArrowheads="1"/>
          </p:cNvSpPr>
          <p:nvPr/>
        </p:nvSpPr>
        <p:spPr bwMode="auto">
          <a:xfrm>
            <a:off x="5364163" y="0"/>
            <a:ext cx="3779837" cy="5492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a:solidFill>
                  <a:srgbClr val="FFFFFF"/>
                </a:solidFill>
              </a:rPr>
              <a:t>Jude quotes 1 Enoch</a:t>
            </a:r>
          </a:p>
        </p:txBody>
      </p:sp>
      <p:sp>
        <p:nvSpPr>
          <p:cNvPr id="7" name="Rectangle 3"/>
          <p:cNvSpPr txBox="1">
            <a:spLocks noChangeArrowheads="1"/>
          </p:cNvSpPr>
          <p:nvPr/>
        </p:nvSpPr>
        <p:spPr bwMode="auto">
          <a:xfrm>
            <a:off x="144463" y="1844675"/>
            <a:ext cx="3995737"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a:lstStyle>
          <a:p>
            <a:pPr marL="0" indent="0" algn="ctr">
              <a:buFontTx/>
              <a:buNone/>
              <a:defRPr/>
            </a:pPr>
            <a:r>
              <a:rPr lang="en-US" b="1" dirty="0">
                <a:solidFill>
                  <a:srgbClr val="FFFFFF"/>
                </a:solidFill>
                <a:effectLst>
                  <a:outerShdw blurRad="38100" dist="38100" dir="2700000" algn="tl">
                    <a:srgbClr val="000000">
                      <a:alpha val="43137"/>
                    </a:srgbClr>
                  </a:outerShdw>
                </a:effectLst>
                <a:latin typeface="Arial"/>
              </a:rPr>
              <a:t>"Enoch, who lived in the seventh generation after Adam, </a:t>
            </a:r>
            <a:r>
              <a:rPr lang="en-US" b="1" dirty="0">
                <a:solidFill>
                  <a:srgbClr val="FFFF00"/>
                </a:solidFill>
                <a:effectLst>
                  <a:outerShdw blurRad="38100" dist="38100" dir="2700000" algn="tl">
                    <a:srgbClr val="000000">
                      <a:alpha val="43137"/>
                    </a:srgbClr>
                  </a:outerShdw>
                </a:effectLst>
                <a:latin typeface="Arial"/>
              </a:rPr>
              <a:t>prophesied</a:t>
            </a:r>
            <a:r>
              <a:rPr lang="en-US" b="1" dirty="0">
                <a:solidFill>
                  <a:srgbClr val="FFFFFF"/>
                </a:solidFill>
                <a:effectLst>
                  <a:outerShdw blurRad="38100" dist="38100" dir="2700000" algn="tl">
                    <a:srgbClr val="000000">
                      <a:alpha val="43137"/>
                    </a:srgbClr>
                  </a:outerShdw>
                </a:effectLst>
                <a:latin typeface="Arial"/>
              </a:rPr>
              <a:t> about these people" </a:t>
            </a:r>
            <a:br>
              <a:rPr lang="en-US" b="1" dirty="0">
                <a:solidFill>
                  <a:srgbClr val="FFFFFF"/>
                </a:solidFill>
                <a:effectLst>
                  <a:outerShdw blurRad="38100" dist="38100" dir="2700000" algn="tl">
                    <a:srgbClr val="000000">
                      <a:alpha val="43137"/>
                    </a:srgbClr>
                  </a:outerShdw>
                </a:effectLst>
                <a:latin typeface="Arial"/>
              </a:rPr>
            </a:br>
            <a:r>
              <a:rPr lang="en-US" b="1" dirty="0">
                <a:solidFill>
                  <a:srgbClr val="FFFFFF"/>
                </a:solidFill>
                <a:effectLst>
                  <a:outerShdw blurRad="38100" dist="38100" dir="2700000" algn="tl">
                    <a:srgbClr val="000000">
                      <a:alpha val="43137"/>
                    </a:srgbClr>
                  </a:outerShdw>
                </a:effectLst>
                <a:latin typeface="Arial"/>
              </a:rPr>
              <a:t>(Jude 14a </a:t>
            </a:r>
            <a:r>
              <a:rPr lang="en-US" sz="2800" b="1" dirty="0">
                <a:solidFill>
                  <a:srgbClr val="FFFFFF"/>
                </a:solidFill>
                <a:effectLst>
                  <a:outerShdw blurRad="38100" dist="38100" dir="2700000" algn="tl">
                    <a:srgbClr val="000000">
                      <a:alpha val="43137"/>
                    </a:srgbClr>
                  </a:outerShdw>
                </a:effectLst>
                <a:latin typeface="Arial"/>
              </a:rPr>
              <a:t>NLT</a:t>
            </a:r>
            <a:r>
              <a:rPr lang="en-US" b="1" dirty="0">
                <a:solidFill>
                  <a:srgbClr val="FFFFFF"/>
                </a:solidFill>
                <a:effectLst>
                  <a:outerShdw blurRad="38100" dist="38100" dir="2700000" algn="tl">
                    <a:srgbClr val="000000">
                      <a:alpha val="43137"/>
                    </a:srgbClr>
                  </a:outerShdw>
                </a:effectLst>
                <a:latin typeface="Arial"/>
              </a:rPr>
              <a:t>).</a:t>
            </a:r>
          </a:p>
        </p:txBody>
      </p:sp>
      <p:pic>
        <p:nvPicPr>
          <p:cNvPr id="292869" name="Picture 1" descr="jude 14 eno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1488" y="1920875"/>
            <a:ext cx="38608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3889" name="Picture 1" descr="jude 14 prophecie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Rectangle 2"/>
          <p:cNvSpPr>
            <a:spLocks noGrp="1" noRot="1" noChangeArrowheads="1"/>
          </p:cNvSpPr>
          <p:nvPr>
            <p:ph type="title"/>
          </p:nvPr>
        </p:nvSpPr>
        <p:spPr>
          <a:xfrm>
            <a:off x="9208" y="0"/>
            <a:ext cx="4706808" cy="1268760"/>
          </a:xfrm>
        </p:spPr>
        <p:txBody>
          <a:bodyPr/>
          <a:lstStyle/>
          <a:p>
            <a:pPr>
              <a:defRPr/>
            </a:pPr>
            <a:r>
              <a:rPr lang="en-US" b="1" dirty="0">
                <a:solidFill>
                  <a:srgbClr val="FFFFFF"/>
                </a:solidFill>
                <a:effectLst>
                  <a:glow rad="101600">
                    <a:schemeClr val="tx1">
                      <a:alpha val="75000"/>
                    </a:schemeClr>
                  </a:glow>
                </a:effectLst>
              </a:rPr>
              <a:t>Quoting The Book of Enoch</a:t>
            </a:r>
          </a:p>
        </p:txBody>
      </p:sp>
      <p:sp>
        <p:nvSpPr>
          <p:cNvPr id="293891" name="Rectangle 2"/>
          <p:cNvSpPr txBox="1">
            <a:spLocks noRot="1" noChangeArrowheads="1"/>
          </p:cNvSpPr>
          <p:nvPr/>
        </p:nvSpPr>
        <p:spPr bwMode="auto">
          <a:xfrm>
            <a:off x="5364163" y="-26988"/>
            <a:ext cx="3779837" cy="5476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a:solidFill>
                  <a:srgbClr val="FFFFFF"/>
                </a:solidFill>
              </a:rPr>
              <a:t>Jude quotes 1 Enoch</a:t>
            </a:r>
          </a:p>
        </p:txBody>
      </p:sp>
      <p:sp>
        <p:nvSpPr>
          <p:cNvPr id="7" name="Rectangle 3"/>
          <p:cNvSpPr txBox="1">
            <a:spLocks noChangeArrowheads="1"/>
          </p:cNvSpPr>
          <p:nvPr/>
        </p:nvSpPr>
        <p:spPr bwMode="auto">
          <a:xfrm>
            <a:off x="287338" y="2708275"/>
            <a:ext cx="8677275"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a:defRPr sz="4400" b="1">
                <a:solidFill>
                  <a:srgbClr val="FFFFFF"/>
                </a:solidFill>
                <a:effectLst>
                  <a:glow rad="101600">
                    <a:schemeClr val="tx1">
                      <a:alpha val="75000"/>
                    </a:schemeClr>
                  </a:glow>
                </a:effectLst>
                <a:latin typeface="+mj-lt"/>
                <a:ea typeface="ＭＳ Ｐゴシック" pitchFamily="-107" charset="-128"/>
                <a:cs typeface="ＭＳ Ｐゴシック" pitchFamily="-107" charset="-128"/>
              </a:defRPr>
            </a:lvl1pPr>
            <a:lvl2pPr algn="ctr">
              <a:defRPr sz="4400">
                <a:solidFill>
                  <a:schemeClr val="tx2"/>
                </a:solidFill>
                <a:latin typeface="Arial" pitchFamily="-107" charset="0"/>
                <a:ea typeface="ＭＳ Ｐゴシック" pitchFamily="-107" charset="-128"/>
                <a:cs typeface="ＭＳ Ｐゴシック" pitchFamily="-107" charset="-128"/>
              </a:defRPr>
            </a:lvl2pPr>
            <a:lvl3pPr algn="ctr">
              <a:defRPr sz="4400">
                <a:solidFill>
                  <a:schemeClr val="tx2"/>
                </a:solidFill>
                <a:latin typeface="Arial" pitchFamily="-107" charset="0"/>
                <a:ea typeface="ＭＳ Ｐゴシック" pitchFamily="-107" charset="-128"/>
                <a:cs typeface="ＭＳ Ｐゴシック" pitchFamily="-107" charset="-128"/>
              </a:defRPr>
            </a:lvl3pPr>
            <a:lvl4pPr algn="ctr">
              <a:defRPr sz="4400">
                <a:solidFill>
                  <a:schemeClr val="tx2"/>
                </a:solidFill>
                <a:latin typeface="Arial" pitchFamily="-107" charset="0"/>
                <a:ea typeface="ＭＳ Ｐゴシック" pitchFamily="-107" charset="-128"/>
                <a:cs typeface="ＭＳ Ｐゴシック" pitchFamily="-107" charset="-128"/>
              </a:defRPr>
            </a:lvl4pPr>
            <a:lvl5pPr algn="ctr">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a:defRPr/>
            </a:pPr>
            <a:r>
              <a:rPr lang="en-US" sz="3200" dirty="0"/>
              <a:t>[Enoch] said, “Listen! The Lord is coming with countless thousands of his holy ones </a:t>
            </a:r>
            <a:r>
              <a:rPr lang="en-US" sz="3200" baseline="30000" dirty="0"/>
              <a:t>15</a:t>
            </a:r>
            <a:r>
              <a:rPr lang="en-US" sz="3200" dirty="0"/>
              <a:t>to execute judgment on the people of the world. He will convict every person of all the ungodly things they have done and for all the insults that ungodly sinners have spoken against him” (Jude 14b-15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a:xfrm>
            <a:off x="457200" y="0"/>
            <a:ext cx="8001000" cy="457200"/>
          </a:xfrm>
        </p:spPr>
        <p:txBody>
          <a:bodyPr/>
          <a:lstStyle/>
          <a:p>
            <a:pPr eaLnBrk="1" hangingPunct="1">
              <a:defRPr/>
            </a:pPr>
            <a:r>
              <a:rPr lang="en-US" sz="2800">
                <a:latin typeface="Arial" charset="0"/>
                <a:ea typeface="ＭＳ Ｐゴシック" charset="0"/>
                <a:cs typeface="Arial" charset="0"/>
              </a:rPr>
              <a:t>Terminology of Authoritative Writings</a:t>
            </a:r>
          </a:p>
        </p:txBody>
      </p:sp>
      <p:sp>
        <p:nvSpPr>
          <p:cNvPr id="294914" name="Rectangle 5"/>
          <p:cNvSpPr>
            <a:spLocks noChangeArrowheads="1"/>
          </p:cNvSpPr>
          <p:nvPr/>
        </p:nvSpPr>
        <p:spPr bwMode="auto">
          <a:xfrm>
            <a:off x="0" y="-461963"/>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graphicFrame>
        <p:nvGraphicFramePr>
          <p:cNvPr id="60726" name="Group 310"/>
          <p:cNvGraphicFramePr>
            <a:graphicFrameLocks noGrp="1"/>
          </p:cNvGraphicFramePr>
          <p:nvPr/>
        </p:nvGraphicFramePr>
        <p:xfrm>
          <a:off x="0" y="593725"/>
          <a:ext cx="9296400" cy="6500812"/>
        </p:xfrm>
        <a:graphic>
          <a:graphicData uri="http://schemas.openxmlformats.org/drawingml/2006/table">
            <a:tbl>
              <a:tblPr/>
              <a:tblGrid>
                <a:gridCol w="18923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1812925">
                  <a:extLst>
                    <a:ext uri="{9D8B030D-6E8A-4147-A177-3AD203B41FA5}">
                      <a16:colId xmlns:a16="http://schemas.microsoft.com/office/drawing/2014/main" val="20002"/>
                    </a:ext>
                  </a:extLst>
                </a:gridCol>
                <a:gridCol w="18732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01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Jews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Protestants &amp; Anglicans</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Catholics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1" i="1" u="none" strike="noStrike" cap="none" normalizeH="0" baseline="0">
                          <a:ln>
                            <a:noFill/>
                          </a:ln>
                          <a:solidFill>
                            <a:schemeClr val="tx1"/>
                          </a:solidFill>
                          <a:effectLst/>
                          <a:latin typeface="Arial" charset="0"/>
                          <a:ea typeface="Arial" charset="0"/>
                          <a:cs typeface="Arial" charset="0"/>
                        </a:rPr>
                        <a:t>Eastern Orthodox</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096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39 OT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Bible</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Old Testament</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457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27 NT Books</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New Testament (uninspired)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New Testament </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(inspired)</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2236">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4 Apocryphal Books (Tobit, Judith, etc.)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 not in MT but in LXX)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(canonical </a:t>
                      </a:r>
                      <a:br>
                        <a:rPr kumimoji="0" lang="en-US" altLang="zh-CN" sz="1700" b="0" i="0" u="none" strike="noStrike" cap="none" normalizeH="0" baseline="0">
                          <a:ln>
                            <a:noFill/>
                          </a:ln>
                          <a:solidFill>
                            <a:srgbClr val="FFFF00"/>
                          </a:solidFill>
                          <a:effectLst/>
                          <a:latin typeface="Arial" charset="0"/>
                          <a:ea typeface="Arial" charset="0"/>
                          <a:cs typeface="Arial" charset="0"/>
                        </a:rPr>
                      </a:br>
                      <a:r>
                        <a:rPr kumimoji="0" lang="en-US" altLang="zh-CN" sz="1700" b="0" i="0" u="none" strike="noStrike" cap="none" normalizeH="0" baseline="0">
                          <a:ln>
                            <a:noFill/>
                          </a:ln>
                          <a:solidFill>
                            <a:srgbClr val="FFFF00"/>
                          </a:solidFill>
                          <a:effectLst/>
                          <a:latin typeface="Arial" charset="0"/>
                          <a:ea typeface="Arial" charset="0"/>
                          <a:cs typeface="Arial" charset="0"/>
                        </a:rPr>
                        <a:t>since 1673)</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04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8 Apocryphal Books (1-2 Macc)</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Deuterocanonical</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(since 1546)</a:t>
                      </a:r>
                      <a:endParaRPr kumimoji="0" lang="en-US" altLang="zh-CN" sz="28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872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Apocryphal Books (Esdras, Manasseh)</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Non-canonical</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0968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3 </a:t>
                      </a:r>
                      <a:r>
                        <a:rPr kumimoji="0" lang="en-US" altLang="zh-CN" sz="1600" b="0" i="0" u="none" strike="noStrike" cap="none" normalizeH="0" baseline="0">
                          <a:ln>
                            <a:noFill/>
                          </a:ln>
                          <a:solidFill>
                            <a:schemeClr val="tx1"/>
                          </a:solidFill>
                          <a:effectLst/>
                          <a:latin typeface="Arial" charset="0"/>
                          <a:ea typeface="Arial" charset="0"/>
                          <a:cs typeface="Arial" charset="0"/>
                        </a:rPr>
                        <a:t>Pseudepigraphal </a:t>
                      </a:r>
                      <a:r>
                        <a:rPr kumimoji="0" lang="en-US" altLang="zh-CN" sz="1700" b="0" i="0" u="none" strike="noStrike" cap="none" normalizeH="0" baseline="0">
                          <a:ln>
                            <a:noFill/>
                          </a:ln>
                          <a:solidFill>
                            <a:schemeClr val="tx1"/>
                          </a:solidFill>
                          <a:effectLst/>
                          <a:latin typeface="Arial" charset="0"/>
                          <a:ea typeface="Arial" charset="0"/>
                          <a:cs typeface="Arial" charset="0"/>
                        </a:rPr>
                        <a:t>Books: 3-4 Macc,</a:t>
                      </a:r>
                      <a:endParaRPr kumimoji="0" lang="en-US" altLang="zh-CN" sz="18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Psalm 151 only</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(but in appendix)</a:t>
                      </a:r>
                      <a:endParaRPr kumimoji="0" lang="en-US" altLang="zh-CN" sz="28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Apocrypha</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rgbClr val="FFFF00"/>
                          </a:solidFill>
                          <a:effectLst/>
                          <a:latin typeface="Arial" charset="0"/>
                          <a:ea typeface="Arial" charset="0"/>
                          <a:cs typeface="Arial" charset="0"/>
                        </a:rPr>
                        <a:t>(authoritative)</a:t>
                      </a:r>
                      <a:endParaRPr kumimoji="0" lang="en-US" altLang="zh-CN" sz="1600" b="0" i="0" u="none" strike="noStrike" cap="none" normalizeH="0" baseline="0">
                        <a:ln>
                          <a:noFill/>
                        </a:ln>
                        <a:solidFill>
                          <a:srgbClr val="FFFF00"/>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60+ Pseud Books (esp. 1 Enoch)</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Apocrypha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Pseudepigrapha</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114800" algn="l"/>
                          <a:tab pos="4800600" algn="l"/>
                          <a:tab pos="5600700" algn="l"/>
                          <a:tab pos="5715000" algn="l"/>
                        </a:tabLst>
                      </a:pPr>
                      <a:r>
                        <a:rPr kumimoji="0" lang="en-US" altLang="zh-CN" sz="1700" b="0" i="0" u="none" strike="noStrike" cap="none" normalizeH="0" baseline="0">
                          <a:ln>
                            <a:noFill/>
                          </a:ln>
                          <a:solidFill>
                            <a:schemeClr val="tx1"/>
                          </a:solidFill>
                          <a:effectLst/>
                          <a:latin typeface="Arial" charset="0"/>
                          <a:ea typeface="Arial" charset="0"/>
                          <a:cs typeface="Arial" charset="0"/>
                        </a:rPr>
                        <a:t>(uninspired)</a:t>
                      </a:r>
                      <a:endParaRPr kumimoji="0" lang="en-US" altLang="zh-CN" sz="1600" b="0" i="0" u="none" strike="noStrike" cap="none" normalizeH="0" baseline="0">
                        <a:ln>
                          <a:noFill/>
                        </a:ln>
                        <a:solidFill>
                          <a:schemeClr val="tx1"/>
                        </a:solidFill>
                        <a:effectLst/>
                        <a:latin typeface="Arial" charset="0"/>
                        <a:ea typeface="Arial" charset="0"/>
                        <a:cs typeface="Arial"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94971" name="Rectangle 267"/>
          <p:cNvSpPr>
            <a:spLocks noChangeArrowheads="1"/>
          </p:cNvSpPr>
          <p:nvPr/>
        </p:nvSpPr>
        <p:spPr bwMode="auto">
          <a:xfrm>
            <a:off x="0" y="72532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cs typeface="Arial" charset="0"/>
            </a:endParaRPr>
          </a:p>
        </p:txBody>
      </p:sp>
      <p:sp>
        <p:nvSpPr>
          <p:cNvPr id="294972" name="Text Box 305"/>
          <p:cNvSpPr txBox="1">
            <a:spLocks noChangeArrowheads="1"/>
          </p:cNvSpPr>
          <p:nvPr/>
        </p:nvSpPr>
        <p:spPr bwMode="auto">
          <a:xfrm>
            <a:off x="8458200" y="0"/>
            <a:ext cx="608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cs typeface="Arial" charset="0"/>
              </a:rPr>
              <a:t>164</a:t>
            </a:r>
          </a:p>
        </p:txBody>
      </p:sp>
      <p:sp>
        <p:nvSpPr>
          <p:cNvPr id="60722" name="Rectangle 306"/>
          <p:cNvSpPr>
            <a:spLocks noChangeArrowheads="1"/>
          </p:cNvSpPr>
          <p:nvPr/>
        </p:nvSpPr>
        <p:spPr bwMode="auto">
          <a:xfrm>
            <a:off x="1905000" y="1292225"/>
            <a:ext cx="1905000" cy="609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3" name="Rectangle 307"/>
          <p:cNvSpPr>
            <a:spLocks noChangeArrowheads="1"/>
          </p:cNvSpPr>
          <p:nvPr/>
        </p:nvSpPr>
        <p:spPr bwMode="auto">
          <a:xfrm>
            <a:off x="3810000" y="1292225"/>
            <a:ext cx="1752600" cy="1371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4" name="Rectangle 308"/>
          <p:cNvSpPr>
            <a:spLocks noChangeArrowheads="1"/>
          </p:cNvSpPr>
          <p:nvPr/>
        </p:nvSpPr>
        <p:spPr bwMode="auto">
          <a:xfrm>
            <a:off x="5562600" y="1292225"/>
            <a:ext cx="1905000" cy="31242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0725" name="Rectangle 309"/>
          <p:cNvSpPr>
            <a:spLocks noChangeArrowheads="1"/>
          </p:cNvSpPr>
          <p:nvPr/>
        </p:nvSpPr>
        <p:spPr bwMode="auto">
          <a:xfrm>
            <a:off x="7467600" y="1292225"/>
            <a:ext cx="1676400" cy="48768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722"/>
                                        </p:tgtEl>
                                        <p:attrNameLst>
                                          <p:attrName>style.visibility</p:attrName>
                                        </p:attrNameLst>
                                      </p:cBhvr>
                                      <p:to>
                                        <p:strVal val="visible"/>
                                      </p:to>
                                    </p:set>
                                    <p:anim calcmode="lin" valueType="num">
                                      <p:cBhvr>
                                        <p:cTn id="7" dur="1000" fill="hold"/>
                                        <p:tgtEl>
                                          <p:spTgt spid="60722"/>
                                        </p:tgtEl>
                                        <p:attrNameLst>
                                          <p:attrName>ppt_w</p:attrName>
                                        </p:attrNameLst>
                                      </p:cBhvr>
                                      <p:tavLst>
                                        <p:tav tm="0">
                                          <p:val>
                                            <p:fltVal val="0"/>
                                          </p:val>
                                        </p:tav>
                                        <p:tav tm="100000">
                                          <p:val>
                                            <p:strVal val="#ppt_w"/>
                                          </p:val>
                                        </p:tav>
                                      </p:tavLst>
                                    </p:anim>
                                    <p:anim calcmode="lin" valueType="num">
                                      <p:cBhvr>
                                        <p:cTn id="8" dur="1000" fill="hold"/>
                                        <p:tgtEl>
                                          <p:spTgt spid="60722"/>
                                        </p:tgtEl>
                                        <p:attrNameLst>
                                          <p:attrName>ppt_h</p:attrName>
                                        </p:attrNameLst>
                                      </p:cBhvr>
                                      <p:tavLst>
                                        <p:tav tm="0">
                                          <p:val>
                                            <p:fltVal val="0"/>
                                          </p:val>
                                        </p:tav>
                                        <p:tav tm="100000">
                                          <p:val>
                                            <p:strVal val="#ppt_h"/>
                                          </p:val>
                                        </p:tav>
                                      </p:tavLst>
                                    </p:anim>
                                    <p:animEffect transition="in" filter="fade">
                                      <p:cBhvr>
                                        <p:cTn id="9" dur="1000"/>
                                        <p:tgtEl>
                                          <p:spTgt spid="6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723"/>
                                        </p:tgtEl>
                                        <p:attrNameLst>
                                          <p:attrName>style.visibility</p:attrName>
                                        </p:attrNameLst>
                                      </p:cBhvr>
                                      <p:to>
                                        <p:strVal val="visible"/>
                                      </p:to>
                                    </p:set>
                                    <p:anim calcmode="lin" valueType="num">
                                      <p:cBhvr>
                                        <p:cTn id="14" dur="1000" fill="hold"/>
                                        <p:tgtEl>
                                          <p:spTgt spid="60723"/>
                                        </p:tgtEl>
                                        <p:attrNameLst>
                                          <p:attrName>ppt_w</p:attrName>
                                        </p:attrNameLst>
                                      </p:cBhvr>
                                      <p:tavLst>
                                        <p:tav tm="0">
                                          <p:val>
                                            <p:fltVal val="0"/>
                                          </p:val>
                                        </p:tav>
                                        <p:tav tm="100000">
                                          <p:val>
                                            <p:strVal val="#ppt_w"/>
                                          </p:val>
                                        </p:tav>
                                      </p:tavLst>
                                    </p:anim>
                                    <p:anim calcmode="lin" valueType="num">
                                      <p:cBhvr>
                                        <p:cTn id="15" dur="1000" fill="hold"/>
                                        <p:tgtEl>
                                          <p:spTgt spid="60723"/>
                                        </p:tgtEl>
                                        <p:attrNameLst>
                                          <p:attrName>ppt_h</p:attrName>
                                        </p:attrNameLst>
                                      </p:cBhvr>
                                      <p:tavLst>
                                        <p:tav tm="0">
                                          <p:val>
                                            <p:fltVal val="0"/>
                                          </p:val>
                                        </p:tav>
                                        <p:tav tm="100000">
                                          <p:val>
                                            <p:strVal val="#ppt_h"/>
                                          </p:val>
                                        </p:tav>
                                      </p:tavLst>
                                    </p:anim>
                                    <p:animEffect transition="in" filter="fade">
                                      <p:cBhvr>
                                        <p:cTn id="16" dur="1000"/>
                                        <p:tgtEl>
                                          <p:spTgt spid="607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0724"/>
                                        </p:tgtEl>
                                        <p:attrNameLst>
                                          <p:attrName>style.visibility</p:attrName>
                                        </p:attrNameLst>
                                      </p:cBhvr>
                                      <p:to>
                                        <p:strVal val="visible"/>
                                      </p:to>
                                    </p:set>
                                    <p:anim calcmode="lin" valueType="num">
                                      <p:cBhvr>
                                        <p:cTn id="21" dur="1000" fill="hold"/>
                                        <p:tgtEl>
                                          <p:spTgt spid="60724"/>
                                        </p:tgtEl>
                                        <p:attrNameLst>
                                          <p:attrName>ppt_w</p:attrName>
                                        </p:attrNameLst>
                                      </p:cBhvr>
                                      <p:tavLst>
                                        <p:tav tm="0">
                                          <p:val>
                                            <p:fltVal val="0"/>
                                          </p:val>
                                        </p:tav>
                                        <p:tav tm="100000">
                                          <p:val>
                                            <p:strVal val="#ppt_w"/>
                                          </p:val>
                                        </p:tav>
                                      </p:tavLst>
                                    </p:anim>
                                    <p:anim calcmode="lin" valueType="num">
                                      <p:cBhvr>
                                        <p:cTn id="22" dur="1000" fill="hold"/>
                                        <p:tgtEl>
                                          <p:spTgt spid="60724"/>
                                        </p:tgtEl>
                                        <p:attrNameLst>
                                          <p:attrName>ppt_h</p:attrName>
                                        </p:attrNameLst>
                                      </p:cBhvr>
                                      <p:tavLst>
                                        <p:tav tm="0">
                                          <p:val>
                                            <p:fltVal val="0"/>
                                          </p:val>
                                        </p:tav>
                                        <p:tav tm="100000">
                                          <p:val>
                                            <p:strVal val="#ppt_h"/>
                                          </p:val>
                                        </p:tav>
                                      </p:tavLst>
                                    </p:anim>
                                    <p:animEffect transition="in" filter="fade">
                                      <p:cBhvr>
                                        <p:cTn id="23" dur="1000"/>
                                        <p:tgtEl>
                                          <p:spTgt spid="607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0725"/>
                                        </p:tgtEl>
                                        <p:attrNameLst>
                                          <p:attrName>style.visibility</p:attrName>
                                        </p:attrNameLst>
                                      </p:cBhvr>
                                      <p:to>
                                        <p:strVal val="visible"/>
                                      </p:to>
                                    </p:set>
                                    <p:anim calcmode="lin" valueType="num">
                                      <p:cBhvr>
                                        <p:cTn id="28" dur="1000" fill="hold"/>
                                        <p:tgtEl>
                                          <p:spTgt spid="60725"/>
                                        </p:tgtEl>
                                        <p:attrNameLst>
                                          <p:attrName>ppt_w</p:attrName>
                                        </p:attrNameLst>
                                      </p:cBhvr>
                                      <p:tavLst>
                                        <p:tav tm="0">
                                          <p:val>
                                            <p:fltVal val="0"/>
                                          </p:val>
                                        </p:tav>
                                        <p:tav tm="100000">
                                          <p:val>
                                            <p:strVal val="#ppt_w"/>
                                          </p:val>
                                        </p:tav>
                                      </p:tavLst>
                                    </p:anim>
                                    <p:anim calcmode="lin" valueType="num">
                                      <p:cBhvr>
                                        <p:cTn id="29" dur="1000" fill="hold"/>
                                        <p:tgtEl>
                                          <p:spTgt spid="60725"/>
                                        </p:tgtEl>
                                        <p:attrNameLst>
                                          <p:attrName>ppt_h</p:attrName>
                                        </p:attrNameLst>
                                      </p:cBhvr>
                                      <p:tavLst>
                                        <p:tav tm="0">
                                          <p:val>
                                            <p:fltVal val="0"/>
                                          </p:val>
                                        </p:tav>
                                        <p:tav tm="100000">
                                          <p:val>
                                            <p:strVal val="#ppt_h"/>
                                          </p:val>
                                        </p:tav>
                                      </p:tavLst>
                                    </p:anim>
                                    <p:animEffect transition="in" filter="fade">
                                      <p:cBhvr>
                                        <p:cTn id="30" dur="1000"/>
                                        <p:tgtEl>
                                          <p:spTgt spid="6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22" grpId="0" animBg="1"/>
      <p:bldP spid="60723" grpId="0" animBg="1"/>
      <p:bldP spid="60724" grpId="0" animBg="1"/>
      <p:bldP spid="607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296962" name="Rectangle 1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endParaRPr lang="en-US"/>
          </a:p>
        </p:txBody>
      </p:sp>
      <p:sp>
        <p:nvSpPr>
          <p:cNvPr id="296963"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pic>
        <p:nvPicPr>
          <p:cNvPr id="296964" name="Picture 14" descr="doubting 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02338" y="4582492"/>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296966" name="Rectangle 7"/>
          <p:cNvSpPr>
            <a:spLocks noChangeArrowheads="1"/>
          </p:cNvSpPr>
          <p:nvPr/>
        </p:nvSpPr>
        <p:spPr bwMode="auto">
          <a:xfrm>
            <a:off x="0" y="188640"/>
            <a:ext cx="8458200" cy="990600"/>
          </a:xfrm>
          <a:prstGeom prst="rect">
            <a:avLst/>
          </a:prstGeom>
          <a:solidFill>
            <a:srgbClr val="006600"/>
          </a:solidFill>
          <a:ln w="9525">
            <a:solidFill>
              <a:schemeClr val="tx1"/>
            </a:solidFill>
            <a:miter lim="800000"/>
            <a:headEnd/>
            <a:tailEnd/>
          </a:ln>
        </p:spPr>
        <p:txBody>
          <a:bodyPr wrap="none" anchor="ctr"/>
          <a:lstStyle/>
          <a:p>
            <a:endParaRPr lang="en-US"/>
          </a:p>
        </p:txBody>
      </p:sp>
      <p:grpSp>
        <p:nvGrpSpPr>
          <p:cNvPr id="2" name="Group 12"/>
          <p:cNvGrpSpPr>
            <a:grpSpLocks/>
          </p:cNvGrpSpPr>
          <p:nvPr/>
        </p:nvGrpSpPr>
        <p:grpSpPr bwMode="auto">
          <a:xfrm>
            <a:off x="0" y="2398713"/>
            <a:ext cx="7265988" cy="3008312"/>
            <a:chOff x="528" y="1993"/>
            <a:chExt cx="4577" cy="1895"/>
          </a:xfrm>
        </p:grpSpPr>
        <p:sp>
          <p:nvSpPr>
            <p:cNvPr id="234506" name="Text Box 8"/>
            <p:cNvSpPr txBox="1">
              <a:spLocks noChangeArrowheads="1"/>
            </p:cNvSpPr>
            <p:nvPr/>
          </p:nvSpPr>
          <p:spPr bwMode="auto">
            <a:xfrm rot="21164542">
              <a:off x="743" y="1993"/>
              <a:ext cx="4362" cy="1221"/>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u="sng" dirty="0">
                  <a:effectLst>
                    <a:outerShdw blurRad="38100" dist="38100" dir="2700000" algn="tl">
                      <a:srgbClr val="000000">
                        <a:alpha val="43137"/>
                      </a:srgbClr>
                    </a:outerShdw>
                  </a:effectLst>
                </a:rPr>
                <a:t>PURGATORY</a:t>
              </a:r>
              <a:r>
                <a:rPr lang="en-US" b="1" dirty="0">
                  <a:effectLst>
                    <a:outerShdw blurRad="38100" dist="38100" dir="2700000" algn="tl">
                      <a:srgbClr val="000000">
                        <a:alpha val="43137"/>
                      </a:srgbClr>
                    </a:outerShdw>
                  </a:effectLst>
                </a:rPr>
                <a:t>:</a:t>
              </a:r>
            </a:p>
            <a:p>
              <a:pPr algn="r">
                <a:defRPr/>
              </a:pPr>
              <a:r>
                <a:rPr lang="en-US" b="1" dirty="0">
                  <a:effectLst>
                    <a:outerShdw blurRad="38100" dist="38100" dir="2700000" algn="tl">
                      <a:srgbClr val="000000">
                        <a:alpha val="43137"/>
                      </a:srgbClr>
                    </a:outerShdw>
                  </a:effectLst>
                </a:rPr>
                <a:t>The result of sacrifices for pagan dead–</a:t>
              </a:r>
              <a:r>
                <a:rPr lang="en-US" altLang="ja-JP" b="1" dirty="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and thus he made atonement for the dead that they might be freed from their sin</a:t>
              </a:r>
              <a:r>
                <a:rPr lang="en-US" altLang="ja-JP" b="1" dirty="0">
                  <a:effectLst>
                    <a:outerShdw blurRad="38100" dist="38100" dir="2700000" algn="tl">
                      <a:srgbClr val="000000">
                        <a:alpha val="43137"/>
                      </a:srgbClr>
                    </a:outerShdw>
                  </a:effectLst>
                </a:rPr>
                <a:t>"</a:t>
              </a:r>
              <a:endParaRPr lang="en-US" b="1" dirty="0">
                <a:effectLst>
                  <a:outerShdw blurRad="38100" dist="38100" dir="2700000" algn="tl">
                    <a:srgbClr val="000000">
                      <a:alpha val="43137"/>
                    </a:srgbClr>
                  </a:outerShdw>
                </a:effectLst>
              </a:endParaRPr>
            </a:p>
            <a:p>
              <a:pPr algn="r">
                <a:defRPr/>
              </a:pPr>
              <a:r>
                <a:rPr lang="en-US" b="1" dirty="0">
                  <a:effectLst>
                    <a:outerShdw blurRad="38100" dist="38100" dir="2700000" algn="tl">
                      <a:srgbClr val="000000">
                        <a:alpha val="43137"/>
                      </a:srgbClr>
                    </a:outerShdw>
                  </a:effectLst>
                </a:rPr>
                <a:t>(2 Maccabees 12:46)</a:t>
              </a:r>
            </a:p>
          </p:txBody>
        </p:sp>
        <p:pic>
          <p:nvPicPr>
            <p:cNvPr id="296974" name="Picture 11"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solidFill>
              <a:srgbClr val="CC3300"/>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3"/>
          <p:cNvGrpSpPr>
            <a:grpSpLocks/>
          </p:cNvGrpSpPr>
          <p:nvPr/>
        </p:nvGrpSpPr>
        <p:grpSpPr bwMode="auto">
          <a:xfrm>
            <a:off x="2289175" y="4029075"/>
            <a:ext cx="6835775" cy="2979738"/>
            <a:chOff x="528" y="2011"/>
            <a:chExt cx="4306" cy="1877"/>
          </a:xfrm>
        </p:grpSpPr>
        <p:sp>
          <p:nvSpPr>
            <p:cNvPr id="296971" name="Text Box 14"/>
            <p:cNvSpPr txBox="1">
              <a:spLocks noChangeArrowheads="1"/>
            </p:cNvSpPr>
            <p:nvPr/>
          </p:nvSpPr>
          <p:spPr bwMode="auto">
            <a:xfrm rot="-435458">
              <a:off x="744" y="2011"/>
              <a:ext cx="4090" cy="122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u="sng"/>
                <a:t>SALVATION BY WORKS</a:t>
              </a:r>
              <a:r>
                <a:rPr lang="en-US"/>
                <a:t>:</a:t>
              </a:r>
            </a:p>
            <a:p>
              <a:pPr algn="r"/>
              <a:r>
                <a:rPr lang="en-US" altLang="ja-JP"/>
                <a:t>"</a:t>
              </a:r>
              <a:r>
                <a:rPr lang="en-US"/>
                <a:t>It is better to give to the poor than to store up gold.  Such generosity will save you from death and will wash away all your sins.</a:t>
              </a:r>
              <a:r>
                <a:rPr lang="en-US" altLang="ja-JP"/>
                <a:t>"</a:t>
              </a:r>
              <a:r>
                <a:rPr lang="en-US"/>
                <a:t> </a:t>
              </a:r>
              <a:br>
                <a:rPr lang="en-US"/>
              </a:br>
              <a:r>
                <a:rPr lang="en-US"/>
                <a:t>(Tobit 12:8b-9a GNB)</a:t>
              </a:r>
            </a:p>
          </p:txBody>
        </p:sp>
        <p:pic>
          <p:nvPicPr>
            <p:cNvPr id="296972" name="Picture 15" descr="scroll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69621">
              <a:off x="528" y="2784"/>
              <a:ext cx="71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4503" name="WordArt 6"/>
          <p:cNvSpPr>
            <a:spLocks noChangeArrowheads="1" noChangeShapeType="1" noTextEdit="1"/>
          </p:cNvSpPr>
          <p:nvPr/>
        </p:nvSpPr>
        <p:spPr bwMode="auto">
          <a:xfrm>
            <a:off x="304800" y="26484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Why are these books doubted?</a:t>
            </a:r>
          </a:p>
        </p:txBody>
      </p:sp>
      <p:sp>
        <p:nvSpPr>
          <p:cNvPr id="83971" name="Rectangle 3"/>
          <p:cNvSpPr>
            <a:spLocks noGrp="1" noChangeArrowheads="1"/>
          </p:cNvSpPr>
          <p:nvPr>
            <p:ph idx="1"/>
          </p:nvPr>
        </p:nvSpPr>
        <p:spPr>
          <a:xfrm>
            <a:off x="457200" y="1331640"/>
            <a:ext cx="8229600" cy="1524000"/>
          </a:xfrm>
        </p:spPr>
        <p:txBody>
          <a:bodyPr/>
          <a:lstStyle/>
          <a:p>
            <a:pPr eaLnBrk="1" hangingPunct="1">
              <a:lnSpc>
                <a:spcPct val="90000"/>
              </a:lnSpc>
              <a:defRPr/>
            </a:pPr>
            <a:r>
              <a:rPr lang="en-US" dirty="0">
                <a:solidFill>
                  <a:srgbClr val="006600"/>
                </a:solidFill>
                <a:latin typeface="Arial" charset="0"/>
                <a:ea typeface="ＭＳ Ｐゴシック" charset="0"/>
                <a:cs typeface="ＭＳ Ｐゴシック" charset="0"/>
              </a:rPr>
              <a:t>Never recognized as authoritative</a:t>
            </a:r>
          </a:p>
          <a:p>
            <a:pPr eaLnBrk="1" hangingPunct="1">
              <a:lnSpc>
                <a:spcPct val="90000"/>
              </a:lnSpc>
              <a:defRPr/>
            </a:pPr>
            <a:r>
              <a:rPr lang="en-US" dirty="0">
                <a:solidFill>
                  <a:srgbClr val="006600"/>
                </a:solidFill>
                <a:latin typeface="Arial" charset="0"/>
                <a:ea typeface="ＭＳ Ｐゴシック" charset="0"/>
                <a:cs typeface="ＭＳ Ｐゴシック" charset="0"/>
              </a:rPr>
              <a:t>False theology</a:t>
            </a:r>
          </a:p>
          <a:p>
            <a:pPr eaLnBrk="1" hangingPunct="1">
              <a:lnSpc>
                <a:spcPct val="90000"/>
              </a:lnSpc>
              <a:buFont typeface="Wingdings" charset="0"/>
              <a:buNone/>
              <a:defRPr/>
            </a:pPr>
            <a:endParaRPr lang="en-US" dirty="0">
              <a:solidFill>
                <a:srgbClr val="006600"/>
              </a:solidFill>
              <a:latin typeface="Arial"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to="" calcmode="lin" valueType="num">
                                      <p:cBhvr>
                                        <p:cTn id="7" dur="1" fill="hold"/>
                                        <p:tgtEl>
                                          <p:spTgt spid="8397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3971">
                                            <p:txEl>
                                              <p:pRg st="1" end="1"/>
                                            </p:txEl>
                                          </p:spTgt>
                                        </p:tgtEl>
                                        <p:attrNameLst>
                                          <p:attrName>style.visibility</p:attrName>
                                        </p:attrNameLst>
                                      </p:cBhvr>
                                      <p:to>
                                        <p:strVal val="visible"/>
                                      </p:to>
                                    </p:set>
                                    <p:anim to="" calcmode="lin" valueType="num">
                                      <p:cBhvr>
                                        <p:cTn id="12" dur="1" fill="hold"/>
                                        <p:tgtEl>
                                          <p:spTgt spid="8397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0" y="0"/>
            <a:ext cx="9144000" cy="6958013"/>
          </a:xfrm>
          <a:prstGeom prst="rect">
            <a:avLst/>
          </a:prstGeom>
          <a:solidFill>
            <a:schemeClr val="tx1"/>
          </a:solidFill>
          <a:ln w="9525">
            <a:solidFill>
              <a:schemeClr val="tx1"/>
            </a:solidFill>
            <a:round/>
            <a:headEnd/>
            <a:tailEnd/>
          </a:ln>
        </p:spPr>
        <p:txBody>
          <a:bodyPr/>
          <a:lstStyle/>
          <a:p>
            <a:endParaRPr lang="en-US"/>
          </a:p>
        </p:txBody>
      </p:sp>
      <p:sp>
        <p:nvSpPr>
          <p:cNvPr id="39219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Why are these books doubted?</a:t>
            </a:r>
          </a:p>
        </p:txBody>
      </p:sp>
      <p:sp>
        <p:nvSpPr>
          <p:cNvPr id="392195" name="Rectangle 3"/>
          <p:cNvSpPr>
            <a:spLocks noGrp="1" noChangeArrowheads="1"/>
          </p:cNvSpPr>
          <p:nvPr>
            <p:ph type="body" idx="1"/>
          </p:nvPr>
        </p:nvSpPr>
        <p:spPr/>
        <p:txBody>
          <a:bodyPr/>
          <a:lstStyle/>
          <a:p>
            <a:pPr eaLnBrk="1" hangingPunct="1">
              <a:defRPr/>
            </a:pPr>
            <a:r>
              <a:rPr lang="en-US" b="1" dirty="0">
                <a:solidFill>
                  <a:srgbClr val="006600"/>
                </a:solidFill>
                <a:latin typeface="Arial" charset="0"/>
                <a:ea typeface="ＭＳ Ｐゴシック" charset="0"/>
                <a:cs typeface="ＭＳ Ｐゴシック" charset="0"/>
              </a:rPr>
              <a:t>Never recognized as authoritative</a:t>
            </a:r>
          </a:p>
          <a:p>
            <a:pPr eaLnBrk="1" hangingPunct="1">
              <a:defRPr/>
            </a:pPr>
            <a:r>
              <a:rPr lang="en-US" b="1" dirty="0">
                <a:solidFill>
                  <a:srgbClr val="006600"/>
                </a:solidFill>
                <a:latin typeface="Arial" charset="0"/>
                <a:ea typeface="ＭＳ Ｐゴシック" charset="0"/>
                <a:cs typeface="ＭＳ Ｐゴシック" charset="0"/>
              </a:rPr>
              <a:t>False theology</a:t>
            </a:r>
          </a:p>
          <a:p>
            <a:pPr eaLnBrk="1" hangingPunct="1">
              <a:defRPr/>
            </a:pPr>
            <a:r>
              <a:rPr lang="en-US" b="1" dirty="0">
                <a:solidFill>
                  <a:srgbClr val="006600"/>
                </a:solidFill>
                <a:latin typeface="Arial" charset="0"/>
                <a:ea typeface="ＭＳ Ｐゴシック" charset="0"/>
                <a:cs typeface="ＭＳ Ｐゴシック" charset="0"/>
              </a:rPr>
              <a:t>No claim of inspiration</a:t>
            </a:r>
          </a:p>
          <a:p>
            <a:pPr eaLnBrk="1" hangingPunct="1">
              <a:defRPr/>
            </a:pPr>
            <a:r>
              <a:rPr lang="en-US" b="1" dirty="0">
                <a:solidFill>
                  <a:srgbClr val="006600"/>
                </a:solidFill>
                <a:latin typeface="Arial" charset="0"/>
                <a:ea typeface="ＭＳ Ｐゴシック" charset="0"/>
                <a:cs typeface="ＭＳ Ｐゴシック" charset="0"/>
              </a:rPr>
              <a:t>Lack of dynamic character</a:t>
            </a:r>
          </a:p>
          <a:p>
            <a:pPr eaLnBrk="1" hangingPunct="1">
              <a:defRPr/>
            </a:pPr>
            <a:r>
              <a:rPr lang="en-US" b="1" dirty="0">
                <a:solidFill>
                  <a:srgbClr val="006600"/>
                </a:solidFill>
                <a:latin typeface="Arial" charset="0"/>
                <a:ea typeface="ＭＳ Ｐゴシック" charset="0"/>
                <a:cs typeface="ＭＳ Ｐゴシック" charset="0"/>
              </a:rPr>
              <a:t>Suspicious history of RCC acceptance</a:t>
            </a:r>
          </a:p>
        </p:txBody>
      </p:sp>
      <p:sp>
        <p:nvSpPr>
          <p:cNvPr id="299012" name="Text Box 4"/>
          <p:cNvSpPr txBox="1">
            <a:spLocks noChangeArrowheads="1"/>
          </p:cNvSpPr>
          <p:nvPr/>
        </p:nvSpPr>
        <p:spPr bwMode="auto">
          <a:xfrm>
            <a:off x="8501063" y="44450"/>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6600"/>
                </a:solidFill>
              </a:rPr>
              <a:t>163</a:t>
            </a:r>
          </a:p>
        </p:txBody>
      </p:sp>
      <p:sp>
        <p:nvSpPr>
          <p:cNvPr id="299013" name="Rectangle 5"/>
          <p:cNvSpPr>
            <a:spLocks noChangeArrowheads="1"/>
          </p:cNvSpPr>
          <p:nvPr/>
        </p:nvSpPr>
        <p:spPr bwMode="auto">
          <a:xfrm>
            <a:off x="0" y="457200"/>
            <a:ext cx="8458200" cy="990600"/>
          </a:xfrm>
          <a:prstGeom prst="rect">
            <a:avLst/>
          </a:prstGeom>
          <a:solidFill>
            <a:srgbClr val="003900"/>
          </a:solidFill>
          <a:ln w="9525">
            <a:solidFill>
              <a:schemeClr val="tx1"/>
            </a:solidFill>
            <a:miter lim="800000"/>
            <a:headEnd/>
            <a:tailEnd/>
          </a:ln>
        </p:spPr>
        <p:txBody>
          <a:bodyPr wrap="none" anchor="ctr"/>
          <a:lstStyle/>
          <a:p>
            <a:endParaRPr lang="en-US"/>
          </a:p>
        </p:txBody>
      </p:sp>
      <p:sp>
        <p:nvSpPr>
          <p:cNvPr id="238597" name="WordArt 6"/>
          <p:cNvSpPr>
            <a:spLocks noChangeArrowheads="1" noChangeShapeType="1" noTextEdit="1"/>
          </p:cNvSpPr>
          <p:nvPr/>
        </p:nvSpPr>
        <p:spPr bwMode="auto">
          <a:xfrm>
            <a:off x="304800" y="533400"/>
            <a:ext cx="7924800" cy="838200"/>
          </a:xfrm>
          <a:prstGeom prst="rect">
            <a:avLst/>
          </a:prstGeom>
          <a:effectLst>
            <a:glow rad="254000">
              <a:srgbClr val="1E1135">
                <a:alpha val="75000"/>
              </a:srgbClr>
            </a:glow>
            <a:outerShdw blurRad="50800" dist="38100" dir="2700000" algn="tl"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kern="10" dirty="0">
                <a:gradFill rotWithShape="1">
                  <a:gsLst>
                    <a:gs pos="0">
                      <a:srgbClr val="FFFF00"/>
                    </a:gs>
                    <a:gs pos="100000">
                      <a:srgbClr val="FF9933"/>
                    </a:gs>
                  </a:gsLst>
                  <a:path path="rect">
                    <a:fillToRect l="50000" t="50000" r="50000" b="50000"/>
                  </a:path>
                </a:gradFill>
                <a:effectLst>
                  <a:glow rad="203200">
                    <a:srgbClr val="1E1135">
                      <a:alpha val="75000"/>
                    </a:srgbClr>
                  </a:glow>
                  <a:outerShdw blurRad="63500" dist="38099" dir="2700000" algn="ctr" rotWithShape="0">
                    <a:srgbClr val="C0C0C0">
                      <a:alpha val="79999"/>
                    </a:srgbClr>
                  </a:outerShdw>
                </a:effectLst>
                <a:latin typeface="Impact"/>
                <a:ea typeface="Impact"/>
                <a:cs typeface="Impact"/>
              </a:rPr>
              <a:t>Why are these books doubted?</a:t>
            </a:r>
          </a:p>
        </p:txBody>
      </p:sp>
      <p:pic>
        <p:nvPicPr>
          <p:cNvPr id="299015" name="Picture 1" descr="doubting 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02338" y="4516438"/>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 to="" calcmode="lin" valueType="num">
                                      <p:cBhvr>
                                        <p:cTn id="7" dur="1" fill="hold"/>
                                        <p:tgtEl>
                                          <p:spTgt spid="392195">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2195">
                                            <p:txEl>
                                              <p:pRg st="3" end="3"/>
                                            </p:txEl>
                                          </p:spTgt>
                                        </p:tgtEl>
                                        <p:attrNameLst>
                                          <p:attrName>style.visibility</p:attrName>
                                        </p:attrNameLst>
                                      </p:cBhvr>
                                      <p:to>
                                        <p:strVal val="visible"/>
                                      </p:to>
                                    </p:set>
                                    <p:anim to="" calcmode="lin" valueType="num">
                                      <p:cBhvr>
                                        <p:cTn id="12" dur="1" fill="hold"/>
                                        <p:tgtEl>
                                          <p:spTgt spid="392195">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2195">
                                            <p:txEl>
                                              <p:pRg st="4" end="4"/>
                                            </p:txEl>
                                          </p:spTgt>
                                        </p:tgtEl>
                                        <p:attrNameLst>
                                          <p:attrName>style.visibility</p:attrName>
                                        </p:attrNameLst>
                                      </p:cBhvr>
                                      <p:to>
                                        <p:strVal val="visible"/>
                                      </p:to>
                                    </p:set>
                                    <p:anim to="" calcmode="lin" valueType="num">
                                      <p:cBhvr>
                                        <p:cTn id="17" dur="1" fill="hold"/>
                                        <p:tgtEl>
                                          <p:spTgt spid="39219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 y="152400"/>
            <a:ext cx="5410200" cy="788988"/>
          </a:xfrm>
        </p:spPr>
        <p:txBody>
          <a:bodyPr/>
          <a:lstStyle/>
          <a:p>
            <a:pPr eaLnBrk="1" hangingPunct="1">
              <a:defRPr/>
            </a:pPr>
            <a:r>
              <a:rPr lang="en-US">
                <a:latin typeface="Arial" charset="0"/>
                <a:ea typeface="ＭＳ Ｐゴシック" charset="0"/>
                <a:cs typeface="ＭＳ Ｐゴシック" charset="0"/>
              </a:rPr>
              <a:t>Cuneiform Writing</a:t>
            </a:r>
          </a:p>
        </p:txBody>
      </p:sp>
      <p:pic>
        <p:nvPicPr>
          <p:cNvPr id="193538" name="Picture 4" descr="cuneiformwrit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5943600" cy="501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39" name="Picture 5" descr="cuneiformwri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75338" y="0"/>
            <a:ext cx="3268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3"/>
          <p:cNvSpPr>
            <a:spLocks noGrp="1" noChangeArrowheads="1"/>
          </p:cNvSpPr>
          <p:nvPr>
            <p:ph type="body" idx="1"/>
          </p:nvPr>
        </p:nvSpPr>
        <p:spPr>
          <a:xfrm>
            <a:off x="457200" y="914400"/>
            <a:ext cx="5257800" cy="1600200"/>
          </a:xfrm>
        </p:spPr>
        <p:txBody>
          <a:bodyPr/>
          <a:lstStyle/>
          <a:p>
            <a:pPr eaLnBrk="1" hangingPunct="1">
              <a:defRPr/>
            </a:pPr>
            <a:r>
              <a:rPr lang="en-US">
                <a:latin typeface="Arial" charset="0"/>
                <a:ea typeface="ＭＳ Ｐゴシック" charset="0"/>
                <a:cs typeface="ＭＳ Ｐゴシック" charset="0"/>
              </a:rPr>
              <a:t>Preceded Hebrew by hundreds of years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52400" y="547688"/>
            <a:ext cx="8686800" cy="823912"/>
          </a:xfrm>
        </p:spPr>
        <p:txBody>
          <a:bodyPr/>
          <a:lstStyle/>
          <a:p>
            <a:pPr eaLnBrk="1" hangingPunct="1">
              <a:defRPr/>
            </a:pPr>
            <a:r>
              <a:rPr lang="en-US" sz="4000">
                <a:latin typeface="Arial" charset="0"/>
                <a:ea typeface="ＭＳ Ｐゴシック" charset="0"/>
                <a:cs typeface="ＭＳ Ｐゴシック" charset="0"/>
              </a:rPr>
              <a:t>So do these books have any value?  </a:t>
            </a:r>
          </a:p>
        </p:txBody>
      </p:sp>
      <p:sp>
        <p:nvSpPr>
          <p:cNvPr id="84995" name="Rectangle 3"/>
          <p:cNvSpPr>
            <a:spLocks noGrp="1" noChangeArrowheads="1"/>
          </p:cNvSpPr>
          <p:nvPr>
            <p:ph type="body" idx="1"/>
          </p:nvPr>
        </p:nvSpPr>
        <p:spPr>
          <a:xfrm>
            <a:off x="539750" y="2320925"/>
            <a:ext cx="8534400" cy="3844925"/>
          </a:xfrm>
        </p:spPr>
        <p:txBody>
          <a:bodyPr/>
          <a:lstStyle/>
          <a:p>
            <a:pPr eaLnBrk="1" hangingPunct="1">
              <a:defRPr/>
            </a:pPr>
            <a:r>
              <a:rPr lang="en-US" b="1" dirty="0" err="1">
                <a:latin typeface="Arial" charset="0"/>
                <a:ea typeface="ＭＳ Ｐゴシック" charset="0"/>
                <a:cs typeface="ＭＳ Ｐゴシック" charset="0"/>
              </a:rPr>
              <a:t>Intertestament</a:t>
            </a:r>
            <a:r>
              <a:rPr lang="en-US" b="1" dirty="0">
                <a:latin typeface="Arial" charset="0"/>
                <a:ea typeface="ＭＳ Ｐゴシック" charset="0"/>
                <a:cs typeface="ＭＳ Ｐゴシック" charset="0"/>
              </a:rPr>
              <a:t> history</a:t>
            </a:r>
          </a:p>
          <a:p>
            <a:pPr eaLnBrk="1" hangingPunct="1">
              <a:defRPr/>
            </a:pPr>
            <a:r>
              <a:rPr lang="en-US" b="1" dirty="0">
                <a:latin typeface="Arial" charset="0"/>
                <a:ea typeface="ＭＳ Ｐゴシック" charset="0"/>
                <a:cs typeface="ＭＳ Ｐゴシック" charset="0"/>
              </a:rPr>
              <a:t>Jewish sects and institutions</a:t>
            </a:r>
          </a:p>
          <a:p>
            <a:pPr eaLnBrk="1" hangingPunct="1">
              <a:defRPr/>
            </a:pPr>
            <a:r>
              <a:rPr lang="en-US" b="1" dirty="0">
                <a:latin typeface="Arial" charset="0"/>
                <a:ea typeface="ＭＳ Ｐゴシック" charset="0"/>
                <a:cs typeface="ＭＳ Ｐゴシック" charset="0"/>
              </a:rPr>
              <a:t>Theological beliefs (e.g., angels)</a:t>
            </a:r>
          </a:p>
          <a:p>
            <a:pPr eaLnBrk="1" hangingPunct="1">
              <a:buFont typeface="Wingdings" charset="0"/>
              <a:buNone/>
              <a:defRPr/>
            </a:pPr>
            <a:endParaRPr lang="en-US" b="1" dirty="0">
              <a:latin typeface="Arial" charset="0"/>
              <a:ea typeface="ＭＳ Ｐゴシック" charset="0"/>
              <a:cs typeface="ＭＳ Ｐゴシック" charset="0"/>
            </a:endParaRPr>
          </a:p>
        </p:txBody>
      </p:sp>
      <p:sp>
        <p:nvSpPr>
          <p:cNvPr id="301059"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84997"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Yes!</a:t>
            </a:r>
          </a:p>
        </p:txBody>
      </p:sp>
      <p:sp>
        <p:nvSpPr>
          <p:cNvPr id="301061" name="Rectangle 7"/>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01062" name="WordArt 6"/>
          <p:cNvSpPr>
            <a:spLocks noChangeArrowheads="1" noChangeShapeType="1" noTextEdit="1"/>
          </p:cNvSpPr>
          <p:nvPr/>
        </p:nvSpPr>
        <p:spPr bwMode="auto">
          <a:xfrm>
            <a:off x="107950" y="681038"/>
            <a:ext cx="8931275" cy="515937"/>
          </a:xfrm>
          <a:prstGeom prst="rect">
            <a:avLst/>
          </a:prstGeom>
        </p:spPr>
        <p:txBody>
          <a:bodyPr wrap="none" fromWordArt="1">
            <a:prstTxWarp prst="textPlain">
              <a:avLst>
                <a:gd name="adj" fmla="val 50000"/>
              </a:avLst>
            </a:prstTxWarp>
          </a:bodyPr>
          <a:lstStyle/>
          <a:p>
            <a:pPr algn="ctr"/>
            <a:r>
              <a:rPr lang="en-US" sz="2800" kern="1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So do these books have any value?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4997"/>
                                        </p:tgtEl>
                                        <p:attrNameLst>
                                          <p:attrName>style.visibility</p:attrName>
                                        </p:attrNameLst>
                                      </p:cBhvr>
                                      <p:to>
                                        <p:strVal val="visible"/>
                                      </p:to>
                                    </p:set>
                                    <p:anim to="" calcmode="lin" valueType="num">
                                      <p:cBhvr>
                                        <p:cTn id="7" dur="1" fill="hold"/>
                                        <p:tgtEl>
                                          <p:spTgt spid="8499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4995">
                                            <p:txEl>
                                              <p:pRg st="0" end="0"/>
                                            </p:txEl>
                                          </p:spTgt>
                                        </p:tgtEl>
                                        <p:attrNameLst>
                                          <p:attrName>style.visibility</p:attrName>
                                        </p:attrNameLst>
                                      </p:cBhvr>
                                      <p:to>
                                        <p:strVal val="visible"/>
                                      </p:to>
                                    </p:set>
                                    <p:anim to="" calcmode="lin" valueType="num">
                                      <p:cBhvr>
                                        <p:cTn id="12" dur="1" fill="hold"/>
                                        <p:tgtEl>
                                          <p:spTgt spid="8499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4995">
                                            <p:txEl>
                                              <p:pRg st="1" end="1"/>
                                            </p:txEl>
                                          </p:spTgt>
                                        </p:tgtEl>
                                        <p:attrNameLst>
                                          <p:attrName>style.visibility</p:attrName>
                                        </p:attrNameLst>
                                      </p:cBhvr>
                                      <p:to>
                                        <p:strVal val="visible"/>
                                      </p:to>
                                    </p:set>
                                    <p:anim to="" calcmode="lin" valueType="num">
                                      <p:cBhvr>
                                        <p:cTn id="17" dur="1" fill="hold"/>
                                        <p:tgtEl>
                                          <p:spTgt spid="8499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4995">
                                            <p:txEl>
                                              <p:pRg st="2" end="2"/>
                                            </p:txEl>
                                          </p:spTgt>
                                        </p:tgtEl>
                                        <p:attrNameLst>
                                          <p:attrName>style.visibility</p:attrName>
                                        </p:attrNameLst>
                                      </p:cBhvr>
                                      <p:to>
                                        <p:strVal val="visible"/>
                                      </p:to>
                                    </p:set>
                                    <p:anim to="" calcmode="lin" valueType="num">
                                      <p:cBhvr>
                                        <p:cTn id="22" dur="1" fill="hold"/>
                                        <p:tgtEl>
                                          <p:spTgt spid="8499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5486400" y="609600"/>
            <a:ext cx="3200400" cy="2819400"/>
          </a:xfrm>
        </p:spPr>
        <p:txBody>
          <a:bodyPr/>
          <a:lstStyle/>
          <a:p>
            <a:pPr eaLnBrk="1" hangingPunct="1">
              <a:defRPr/>
            </a:pPr>
            <a:r>
              <a:rPr lang="en-US">
                <a:latin typeface="Arial" charset="0"/>
                <a:ea typeface="ＭＳ Ｐゴシック" charset="0"/>
                <a:cs typeface="ＭＳ Ｐゴシック" charset="0"/>
              </a:rPr>
              <a:t>Archangel leaving the Family of  Tobias</a:t>
            </a:r>
          </a:p>
        </p:txBody>
      </p:sp>
      <p:sp>
        <p:nvSpPr>
          <p:cNvPr id="103427" name="Rectangle 3"/>
          <p:cNvSpPr>
            <a:spLocks noGrp="1" noChangeArrowheads="1"/>
          </p:cNvSpPr>
          <p:nvPr>
            <p:ph type="subTitle" idx="1"/>
          </p:nvPr>
        </p:nvSpPr>
        <p:spPr>
          <a:xfrm>
            <a:off x="5410200" y="6096000"/>
            <a:ext cx="3581400" cy="609600"/>
          </a:xfrm>
        </p:spPr>
        <p:txBody>
          <a:bodyPr/>
          <a:lstStyle/>
          <a:p>
            <a:pPr eaLnBrk="1" hangingPunct="1">
              <a:buFont typeface="Wingdings" charset="0"/>
              <a:buNone/>
              <a:defRPr/>
            </a:pPr>
            <a:r>
              <a:rPr lang="en-US" sz="2800" i="1">
                <a:latin typeface="Arial" charset="0"/>
                <a:ea typeface="ＭＳ Ｐゴシック" charset="0"/>
                <a:cs typeface="ＭＳ Ｐゴシック" charset="0"/>
              </a:rPr>
              <a:t>Rembrandt, 1637</a:t>
            </a:r>
          </a:p>
        </p:txBody>
      </p:sp>
      <p:pic>
        <p:nvPicPr>
          <p:cNvPr id="3031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911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9" name="Rectangle 5"/>
          <p:cNvSpPr>
            <a:spLocks noChangeArrowheads="1"/>
          </p:cNvSpPr>
          <p:nvPr/>
        </p:nvSpPr>
        <p:spPr bwMode="auto">
          <a:xfrm>
            <a:off x="5410200" y="4114800"/>
            <a:ext cx="3505200" cy="1752600"/>
          </a:xfrm>
          <a:prstGeom prst="rect">
            <a:avLst/>
          </a:prstGeom>
          <a:noFill/>
          <a:ln w="9525">
            <a:noFill/>
            <a:miter lim="800000"/>
            <a:headEnd/>
            <a:tailEnd/>
          </a:ln>
          <a:effectLst/>
        </p:spPr>
        <p:txBody>
          <a:bodyPr/>
          <a:lstStyle/>
          <a:p>
            <a:pPr algn="ctr" eaLnBrk="1" hangingPunct="1">
              <a:spcBef>
                <a:spcPct val="20000"/>
              </a:spcBef>
              <a:buClr>
                <a:schemeClr val="hlink"/>
              </a:buClr>
              <a:buSzPct val="90000"/>
              <a:buFont typeface="Wingdings" charset="0"/>
              <a:buNone/>
              <a:defRPr/>
            </a:pPr>
            <a:r>
              <a:rPr lang="en-US" sz="2800" i="1">
                <a:effectLst>
                  <a:outerShdw blurRad="38100" dist="38100" dir="2700000" algn="tl">
                    <a:srgbClr val="000000"/>
                  </a:outerShdw>
                </a:effectLst>
              </a:rPr>
              <a:t>(This picture is on the front of your class notes)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152400" y="547688"/>
            <a:ext cx="8686800" cy="823912"/>
          </a:xfrm>
        </p:spPr>
        <p:txBody>
          <a:bodyPr/>
          <a:lstStyle/>
          <a:p>
            <a:pPr eaLnBrk="1" hangingPunct="1">
              <a:defRPr/>
            </a:pPr>
            <a:r>
              <a:rPr lang="en-US" sz="3600">
                <a:latin typeface="Arial" charset="0"/>
                <a:ea typeface="ＭＳ Ｐゴシック" charset="0"/>
                <a:cs typeface="ＭＳ Ｐゴシック" charset="0"/>
              </a:rPr>
              <a:t>So do these books have any value?  </a:t>
            </a:r>
          </a:p>
        </p:txBody>
      </p:sp>
      <p:sp>
        <p:nvSpPr>
          <p:cNvPr id="305154" name="Text Box 4"/>
          <p:cNvSpPr txBox="1">
            <a:spLocks noChangeArrowheads="1"/>
          </p:cNvSpPr>
          <p:nvPr/>
        </p:nvSpPr>
        <p:spPr bwMode="auto">
          <a:xfrm>
            <a:off x="8459788" y="1365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163</a:t>
            </a:r>
          </a:p>
        </p:txBody>
      </p:sp>
      <p:sp>
        <p:nvSpPr>
          <p:cNvPr id="305155" name="WordArt 5"/>
          <p:cNvSpPr>
            <a:spLocks noChangeArrowheads="1" noChangeShapeType="1" noTextEdit="1"/>
          </p:cNvSpPr>
          <p:nvPr/>
        </p:nvSpPr>
        <p:spPr bwMode="auto">
          <a:xfrm>
            <a:off x="381000" y="1295400"/>
            <a:ext cx="1066800" cy="102711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Yes!</a:t>
            </a:r>
          </a:p>
        </p:txBody>
      </p:sp>
      <p:sp>
        <p:nvSpPr>
          <p:cNvPr id="305156" name="Rectangle 6"/>
          <p:cNvSpPr>
            <a:spLocks noChangeArrowheads="1"/>
          </p:cNvSpPr>
          <p:nvPr/>
        </p:nvSpPr>
        <p:spPr bwMode="auto">
          <a:xfrm>
            <a:off x="0" y="457200"/>
            <a:ext cx="9144000" cy="838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05157" name="WordArt 7"/>
          <p:cNvSpPr>
            <a:spLocks noChangeArrowheads="1" noChangeShapeType="1" noTextEdit="1"/>
          </p:cNvSpPr>
          <p:nvPr/>
        </p:nvSpPr>
        <p:spPr bwMode="auto">
          <a:xfrm>
            <a:off x="107950" y="620713"/>
            <a:ext cx="8928100" cy="565150"/>
          </a:xfrm>
          <a:prstGeom prst="rect">
            <a:avLst/>
          </a:prstGeom>
        </p:spPr>
        <p:txBody>
          <a:bodyPr wrap="none" fromWordArt="1">
            <a:prstTxWarp prst="textPlain">
              <a:avLst>
                <a:gd name="adj" fmla="val 50000"/>
              </a:avLst>
            </a:prstTxWarp>
          </a:bodyPr>
          <a:lstStyle/>
          <a:p>
            <a:pPr algn="ctr"/>
            <a:r>
              <a:rPr lang="en-US" sz="3200" kern="10" dirty="0">
                <a:ln w="12700">
                  <a:solidFill>
                    <a:srgbClr val="3333CC"/>
                  </a:solidFill>
                  <a:round/>
                  <a:headEnd/>
                  <a:tailEnd/>
                </a:ln>
                <a:effectLst>
                  <a:outerShdw blurRad="63500" dist="46662" dir="2115817" algn="ctr" rotWithShape="0">
                    <a:srgbClr val="9999FF">
                      <a:alpha val="74997"/>
                    </a:srgbClr>
                  </a:outerShdw>
                </a:effectLst>
                <a:latin typeface="Arial Black"/>
                <a:ea typeface="Arial Black"/>
                <a:cs typeface="Arial Black"/>
              </a:rPr>
              <a:t>So do these books have any value?  </a:t>
            </a:r>
          </a:p>
        </p:txBody>
      </p:sp>
      <p:sp>
        <p:nvSpPr>
          <p:cNvPr id="390152" name="Rectangle 8"/>
          <p:cNvSpPr>
            <a:spLocks noChangeArrowheads="1"/>
          </p:cNvSpPr>
          <p:nvPr/>
        </p:nvSpPr>
        <p:spPr bwMode="auto">
          <a:xfrm>
            <a:off x="323850" y="2247900"/>
            <a:ext cx="8828088" cy="3844925"/>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3"/>
              </a:buBlip>
              <a:defRPr/>
            </a:pPr>
            <a:r>
              <a:rPr lang="en-US" sz="3200" b="1" dirty="0" err="1">
                <a:effectLst>
                  <a:outerShdw blurRad="38100" dist="38100" dir="2700000" algn="tl">
                    <a:srgbClr val="000000"/>
                  </a:outerShdw>
                </a:effectLst>
              </a:rPr>
              <a:t>Intertestament</a:t>
            </a:r>
            <a:r>
              <a:rPr lang="en-US" sz="3200" b="1" dirty="0">
                <a:effectLst>
                  <a:outerShdw blurRad="38100" dist="38100" dir="2700000" algn="tl">
                    <a:srgbClr val="000000"/>
                  </a:outerShdw>
                </a:effectLst>
              </a:rPr>
              <a:t> history</a:t>
            </a:r>
          </a:p>
          <a:p>
            <a:pPr marL="342900" indent="-342900"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rPr>
              <a:t>Jewish sects and institutions</a:t>
            </a:r>
          </a:p>
          <a:p>
            <a:pPr marL="342900" indent="-342900"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rPr>
              <a:t>Theological beliefs (e.g., angels)</a:t>
            </a:r>
          </a:p>
          <a:p>
            <a:pPr marL="342900" indent="-342900"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rPr>
              <a:t>Lexical backgrounds (e.g., </a:t>
            </a:r>
            <a:r>
              <a:rPr lang="en-US"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age to come</a:t>
            </a:r>
            <a:r>
              <a:rPr lang="en-US" altLang="ja-JP" sz="3200" b="1" dirty="0">
                <a:effectLst>
                  <a:outerShdw blurRad="38100" dist="38100" dir="2700000" algn="tl">
                    <a:srgbClr val="000000"/>
                  </a:outerShdw>
                </a:effectLst>
              </a:rPr>
              <a:t>"</a:t>
            </a:r>
            <a:r>
              <a:rPr lang="en-US" sz="3200" b="1" dirty="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rPr>
              <a:t>Literary forms (e.g., letters)</a:t>
            </a:r>
          </a:p>
          <a:p>
            <a:pPr marL="342900" indent="-342900" eaLnBrk="1" hangingPunct="1">
              <a:spcBef>
                <a:spcPct val="20000"/>
              </a:spcBef>
              <a:buClr>
                <a:schemeClr val="hlink"/>
              </a:buClr>
              <a:buSzPct val="90000"/>
              <a:buFont typeface="Wingdings" charset="0"/>
              <a:buBlip>
                <a:blip r:embed="rId3"/>
              </a:buBlip>
              <a:defRPr/>
            </a:pPr>
            <a:r>
              <a:rPr lang="en-US" sz="3200" b="1" dirty="0">
                <a:effectLst>
                  <a:outerShdw blurRad="38100" dist="38100" dir="2700000" algn="tl">
                    <a:srgbClr val="000000"/>
                  </a:outerShdw>
                </a:effectLst>
              </a:rPr>
              <a:t>Balance to rabbinic writings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0152">
                                            <p:txEl>
                                              <p:pRg st="3" end="3"/>
                                            </p:txEl>
                                          </p:spTgt>
                                        </p:tgtEl>
                                        <p:attrNameLst>
                                          <p:attrName>style.visibility</p:attrName>
                                        </p:attrNameLst>
                                      </p:cBhvr>
                                      <p:to>
                                        <p:strVal val="visible"/>
                                      </p:to>
                                    </p:set>
                                    <p:anim to="" calcmode="lin" valueType="num">
                                      <p:cBhvr>
                                        <p:cTn id="7" dur="1" fill="hold"/>
                                        <p:tgtEl>
                                          <p:spTgt spid="390152">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0152">
                                            <p:txEl>
                                              <p:pRg st="4" end="4"/>
                                            </p:txEl>
                                          </p:spTgt>
                                        </p:tgtEl>
                                        <p:attrNameLst>
                                          <p:attrName>style.visibility</p:attrName>
                                        </p:attrNameLst>
                                      </p:cBhvr>
                                      <p:to>
                                        <p:strVal val="visible"/>
                                      </p:to>
                                    </p:set>
                                    <p:anim to="" calcmode="lin" valueType="num">
                                      <p:cBhvr>
                                        <p:cTn id="12" dur="1" fill="hold"/>
                                        <p:tgtEl>
                                          <p:spTgt spid="390152">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90152">
                                            <p:txEl>
                                              <p:pRg st="5" end="5"/>
                                            </p:txEl>
                                          </p:spTgt>
                                        </p:tgtEl>
                                        <p:attrNameLst>
                                          <p:attrName>style.visibility</p:attrName>
                                        </p:attrNameLst>
                                      </p:cBhvr>
                                      <p:to>
                                        <p:strVal val="visible"/>
                                      </p:to>
                                    </p:set>
                                    <p:anim to="" calcmode="lin" valueType="num">
                                      <p:cBhvr>
                                        <p:cTn id="17" dur="1" fill="hold"/>
                                        <p:tgtEl>
                                          <p:spTgt spid="390152">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sp>
        <p:nvSpPr>
          <p:cNvPr id="256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5605" name="Rectangle 5"/>
          <p:cNvSpPr>
            <a:spLocks noGrp="1" noChangeArrowheads="1"/>
          </p:cNvSpPr>
          <p:nvPr>
            <p:ph type="title"/>
          </p:nvPr>
        </p:nvSpPr>
        <p:spPr>
          <a:xfrm>
            <a:off x="1066800" y="152400"/>
            <a:ext cx="6096000" cy="1017588"/>
          </a:xfrm>
        </p:spPr>
        <p:txBody>
          <a:bodyPr/>
          <a:lstStyle/>
          <a:p>
            <a:pPr marL="838200" indent="-838200" algn="l" eaLnBrk="1" hangingPunct="1">
              <a:defRPr/>
            </a:pPr>
            <a:r>
              <a:rPr lang="en-US">
                <a:latin typeface="Arial" charset="0"/>
                <a:ea typeface="ＭＳ Ｐゴシック" charset="0"/>
                <a:cs typeface="ＭＳ Ｐゴシック" charset="0"/>
              </a:rPr>
              <a:t>2.  Philo of Alexandria</a:t>
            </a:r>
          </a:p>
        </p:txBody>
      </p:sp>
      <p:pic>
        <p:nvPicPr>
          <p:cNvPr id="307204" name="Picture 6" descr="NTafri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844675"/>
            <a:ext cx="81534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Rectangle 3"/>
          <p:cNvSpPr>
            <a:spLocks noGrp="1" noChangeArrowheads="1"/>
          </p:cNvSpPr>
          <p:nvPr>
            <p:ph type="body" idx="1"/>
          </p:nvPr>
        </p:nvSpPr>
        <p:spPr>
          <a:xfrm>
            <a:off x="990600" y="4953000"/>
            <a:ext cx="6605588" cy="1905000"/>
          </a:xfrm>
          <a:solidFill>
            <a:schemeClr val="accent6">
              <a:lumMod val="50000"/>
            </a:schemeClr>
          </a:solidFill>
        </p:spPr>
        <p:txBody>
          <a:bodyPr/>
          <a:lstStyle/>
          <a:p>
            <a:pPr marL="609600" indent="-609600" eaLnBrk="1" hangingPunct="1">
              <a:defRPr/>
            </a:pPr>
            <a:r>
              <a:rPr lang="en-US" dirty="0">
                <a:latin typeface="Arial" charset="0"/>
                <a:ea typeface="ＭＳ Ｐゴシック" charset="0"/>
                <a:cs typeface="ＭＳ Ｐゴシック" charset="0"/>
              </a:rPr>
              <a:t>Allegorical Method</a:t>
            </a:r>
          </a:p>
          <a:p>
            <a:pPr marL="609600" indent="-609600" eaLnBrk="1" hangingPunct="1">
              <a:defRPr/>
            </a:pPr>
            <a:r>
              <a:rPr lang="en-US" dirty="0">
                <a:latin typeface="Arial" charset="0"/>
                <a:ea typeface="ＭＳ Ｐゴシック" charset="0"/>
                <a:cs typeface="ＭＳ Ｐゴシック" charset="0"/>
              </a:rPr>
              <a:t>Influenced Christian hermeneutics (e.g., “1000 yrs.”)</a:t>
            </a:r>
          </a:p>
        </p:txBody>
      </p:sp>
      <p:sp>
        <p:nvSpPr>
          <p:cNvPr id="307206" name="Text Box 7"/>
          <p:cNvSpPr txBox="1">
            <a:spLocks noChangeArrowheads="1"/>
          </p:cNvSpPr>
          <p:nvPr/>
        </p:nvSpPr>
        <p:spPr bwMode="auto">
          <a:xfrm>
            <a:off x="85359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a:t>
            </a:r>
          </a:p>
        </p:txBody>
      </p:sp>
      <p:sp>
        <p:nvSpPr>
          <p:cNvPr id="3" name="6-Point Star 2"/>
          <p:cNvSpPr/>
          <p:nvPr/>
        </p:nvSpPr>
        <p:spPr bwMode="auto">
          <a:xfrm>
            <a:off x="6732588" y="3357563"/>
            <a:ext cx="431800" cy="431800"/>
          </a:xfrm>
          <a:prstGeom prst="star6">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ndParaRPr>
          </a:p>
        </p:txBody>
      </p:sp>
      <p:sp>
        <p:nvSpPr>
          <p:cNvPr id="307208" name="Vertical Scroll 3"/>
          <p:cNvSpPr>
            <a:spLocks noChangeArrowheads="1"/>
          </p:cNvSpPr>
          <p:nvPr/>
        </p:nvSpPr>
        <p:spPr bwMode="auto">
          <a:xfrm>
            <a:off x="6732588" y="333375"/>
            <a:ext cx="1079500" cy="1008063"/>
          </a:xfrm>
          <a:prstGeom prst="verticalScroll">
            <a:avLst>
              <a:gd name="adj" fmla="val 12500"/>
            </a:avLst>
          </a:prstGeom>
          <a:solidFill>
            <a:schemeClr val="accent1"/>
          </a:solidFill>
          <a:ln w="9525">
            <a:solidFill>
              <a:schemeClr val="tx1"/>
            </a:solidFill>
            <a:round/>
            <a:headEnd/>
            <a:tailEnd/>
          </a:ln>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9250" name="Rectangle 3"/>
          <p:cNvSpPr>
            <a:spLocks noChangeArrowheads="1"/>
          </p:cNvSpPr>
          <p:nvPr/>
        </p:nvSpPr>
        <p:spPr bwMode="auto">
          <a:xfrm>
            <a:off x="0" y="14288"/>
            <a:ext cx="9144000" cy="1183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solidFill>
                <a:srgbClr val="FFFFFF"/>
              </a:solidFill>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Dates show time of writing and works appear in </a:t>
            </a:r>
            <a:r>
              <a:rPr lang="en-US" altLang="zh-CN" b="1" i="1">
                <a:solidFill>
                  <a:srgbClr val="FFFFFF"/>
                </a:solidFill>
                <a:cs typeface="Arial" charset="0"/>
              </a:rPr>
              <a:t>italics</a:t>
            </a:r>
            <a:r>
              <a:rPr lang="en-US" altLang="zh-CN" b="1">
                <a:solidFill>
                  <a:srgbClr val="FFFFFF"/>
                </a:solidFill>
                <a:cs typeface="Arial"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400	300	200	100	</a:t>
            </a:r>
            <a:r>
              <a:rPr lang="en-US" altLang="zh-CN" sz="1400" b="1" u="sng">
                <a:solidFill>
                  <a:srgbClr val="FFFFFF"/>
                </a:solidFill>
                <a:cs typeface="Arial" charset="0"/>
              </a:rPr>
              <a:t>BC/AD</a:t>
            </a:r>
            <a:r>
              <a:rPr lang="en-US" altLang="zh-CN" b="1" u="sng">
                <a:solidFill>
                  <a:srgbClr val="FFFFFF"/>
                </a:solidFill>
                <a:cs typeface="Arial" charset="0"/>
              </a:rPr>
              <a:t>	100	200	300		400		500	   600      700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GREEK</a:t>
            </a:r>
            <a:r>
              <a:rPr lang="en-US" altLang="zh-CN" b="1">
                <a:solidFill>
                  <a:srgbClr val="FFFFFF"/>
                </a:solidFill>
                <a:cs typeface="Arial" charset="0"/>
              </a:rPr>
              <a:t>	   </a:t>
            </a:r>
            <a:r>
              <a:rPr lang="en-US" altLang="zh-CN" b="1" i="1">
                <a:solidFill>
                  <a:srgbClr val="FFFFFF"/>
                </a:solidFill>
                <a:cs typeface="Arial" charset="0"/>
              </a:rPr>
              <a:t>LXX</a:t>
            </a:r>
            <a:r>
              <a:rPr lang="en-US" altLang="zh-CN" b="1">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t>
            </a:r>
            <a:r>
              <a:rPr lang="en-US" altLang="zh-CN" sz="1200" b="1">
                <a:solidFill>
                  <a:srgbClr val="FFFFFF"/>
                </a:solidFill>
                <a:cs typeface="Arial" charset="0"/>
              </a:rPr>
              <a:t>(Greek OT)	</a:t>
            </a:r>
            <a:r>
              <a:rPr lang="en-US" altLang="zh-CN" b="1">
                <a:solidFill>
                  <a:srgbClr val="FFFFFF"/>
                </a:solidFill>
                <a:cs typeface="Arial" charset="0"/>
              </a:rPr>
              <a:t>	</a:t>
            </a:r>
            <a:r>
              <a:rPr lang="en-US" altLang="zh-CN" sz="1200" b="1">
                <a:solidFill>
                  <a:srgbClr val="FFFFFF"/>
                </a:solidFill>
                <a:cs typeface="Arial" charset="0"/>
              </a:rPr>
              <a:t>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Polybius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Diodorus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Strabo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Plutarch</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Hermetica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Philo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JEWISH</a:t>
            </a:r>
            <a:r>
              <a:rPr lang="en-US" altLang="zh-CN" b="1">
                <a:solidFill>
                  <a:srgbClr val="FFFFFF"/>
                </a:solidFill>
                <a:cs typeface="Arial" charset="0"/>
              </a:rPr>
              <a:t>					</a:t>
            </a:r>
            <a:r>
              <a:rPr lang="en-US" altLang="zh-CN" sz="2400" b="1" baseline="30000">
                <a:solidFill>
                  <a:srgbClr val="FFFFFF"/>
                </a:solidFill>
                <a:cs typeface="Arial" charset="0"/>
              </a:rPr>
              <a:t>(Jewish/Greek)</a:t>
            </a:r>
            <a:r>
              <a:rPr lang="en-US" altLang="zh-CN" b="1">
                <a:solidFill>
                  <a:srgbClr val="FFFFFF"/>
                </a:solidFill>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solidFill>
                  <a:srgbClr val="FFFFFF"/>
                </a:solidFill>
                <a:cs typeface="Arial" charset="0"/>
              </a:rPr>
              <a:t>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a:solidFill>
                  <a:srgbClr val="FFFFFF"/>
                </a:solidFill>
                <a:cs typeface="Arial" charset="0"/>
              </a:rPr>
              <a:t>OT</a:t>
            </a:r>
            <a:r>
              <a:rPr lang="en-US" altLang="zh-CN" b="1">
                <a:solidFill>
                  <a:srgbClr val="FFFFFF"/>
                </a:solidFill>
                <a:cs typeface="Arial" charset="0"/>
              </a:rPr>
              <a:t>					</a:t>
            </a:r>
            <a:r>
              <a:rPr lang="en-US" altLang="zh-CN" sz="1400" b="1">
                <a:solidFill>
                  <a:srgbClr val="FFFFFF"/>
                </a:solidFill>
                <a:cs typeface="Arial" charset="0"/>
              </a:rPr>
              <a:t>Jamnia</a:t>
            </a:r>
            <a:r>
              <a:rPr lang="en-US" altLang="zh-CN" b="1">
                <a:solidFill>
                  <a:srgbClr val="FFFFFF"/>
                </a:solidFill>
                <a:cs typeface="Arial" charset="0"/>
              </a:rPr>
              <a:t> "</a:t>
            </a:r>
            <a:r>
              <a:rPr lang="en-US" altLang="zh-CN" sz="1400" b="1">
                <a:solidFill>
                  <a:srgbClr val="FFFFFF"/>
                </a:solidFill>
                <a:cs typeface="Arial" charset="0"/>
              </a:rPr>
              <a:t>Council"</a:t>
            </a:r>
            <a:r>
              <a:rPr lang="en-US" altLang="zh-CN" b="1">
                <a:solidFill>
                  <a:srgbClr val="FFFFFF"/>
                </a:solidFill>
                <a:cs typeface="Arial" charset="0"/>
              </a:rPr>
              <a:t> 							</a:t>
            </a:r>
            <a:r>
              <a:rPr lang="en-US" altLang="zh-CN" b="1" i="1">
                <a:solidFill>
                  <a:srgbClr val="FFFFFF"/>
                </a:solidFill>
                <a:cs typeface="Arial" charset="0"/>
              </a:rPr>
              <a:t>MT</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a:solidFill>
                  <a:srgbClr val="FFFFFF"/>
                </a:solidFill>
                <a:cs typeface="Arial" charset="0"/>
              </a:rPr>
              <a:t>(completed)</a:t>
            </a:r>
            <a:r>
              <a:rPr lang="en-US" altLang="zh-CN" b="1">
                <a:solidFill>
                  <a:srgbClr val="FFFFFF"/>
                </a:solidFill>
                <a:cs typeface="Arial" charset="0"/>
              </a:rPr>
              <a:t>	  				</a:t>
            </a:r>
            <a:r>
              <a:rPr lang="en-US" altLang="zh-CN" sz="1400" b="1">
                <a:solidFill>
                  <a:srgbClr val="FFFFFF"/>
                </a:solidFill>
                <a:cs typeface="Arial" charset="0"/>
              </a:rPr>
              <a:t>								 600-1000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------OT Apocrypha-----</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Pseudepigrapha -------(some extended to 7th century)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Dead Sea Scrolls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Rabbinic Literature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 Midrash (oral tradition)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a:t>
            </a:r>
            <a:r>
              <a:rPr lang="en-US" altLang="zh-CN" sz="1400" b="1" i="1">
                <a:solidFill>
                  <a:srgbClr val="FFFFFF"/>
                </a:solidFill>
                <a:cs typeface="Arial" charset="0"/>
              </a:rPr>
              <a:t>Talmud</a:t>
            </a:r>
            <a:r>
              <a:rPr lang="en-US" altLang="zh-CN" sz="1400" b="1">
                <a:solidFill>
                  <a:srgbClr val="FFFFFF"/>
                </a:solidFill>
                <a:cs typeface="Arial" charset="0"/>
              </a:rPr>
              <a:t>  = </a:t>
            </a:r>
            <a:r>
              <a:rPr lang="en-US" altLang="zh-CN" sz="1400" b="1" i="1">
                <a:solidFill>
                  <a:srgbClr val="FFFFFF"/>
                </a:solidFill>
                <a:cs typeface="Arial" charset="0"/>
              </a:rPr>
              <a:t>Mishnah</a:t>
            </a:r>
            <a:r>
              <a:rPr lang="en-US" altLang="zh-CN" sz="1400" b="1">
                <a:solidFill>
                  <a:srgbClr val="FFFFFF"/>
                </a:solidFill>
                <a:cs typeface="Arial" charset="0"/>
              </a:rPr>
              <a:t> 200 + </a:t>
            </a:r>
            <a:r>
              <a:rPr lang="en-US" altLang="zh-CN" sz="1400" b="1" i="1">
                <a:solidFill>
                  <a:srgbClr val="FFFFFF"/>
                </a:solidFill>
                <a:cs typeface="Arial" charset="0"/>
              </a:rPr>
              <a:t>Gemara</a:t>
            </a:r>
            <a:r>
              <a:rPr lang="en-US" altLang="zh-CN" sz="1400" b="1">
                <a:solidFill>
                  <a:srgbClr val="FFFFFF"/>
                </a:solidFill>
                <a:cs typeface="Arial" charset="0"/>
              </a:rPr>
              <a:t> 500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 Tosefta ---</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Josephus</a:t>
            </a:r>
            <a:r>
              <a:rPr lang="en-US" altLang="zh-CN" sz="1200" b="1">
                <a:solidFill>
                  <a:srgbClr val="FFFFFF"/>
                </a:solidFill>
                <a:cs typeface="Arial" charset="0"/>
              </a:rPr>
              <a:t> 77-94</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ROMAN</a:t>
            </a:r>
            <a:r>
              <a:rPr lang="en-US" altLang="zh-CN" sz="1200" b="1">
                <a:solidFill>
                  <a:srgbClr val="FFFFFF"/>
                </a:solidFill>
                <a:cs typeface="Arial" charset="0"/>
              </a:rPr>
              <a:t>					 (Jew writing for Rome)</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Cicero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Livy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Pliny</a:t>
            </a:r>
            <a:r>
              <a:rPr lang="en-US" altLang="zh-CN" sz="1200" b="1">
                <a:solidFill>
                  <a:srgbClr val="FFFFFF"/>
                </a:solidFill>
                <a:cs typeface="Arial" charset="0"/>
              </a:rPr>
              <a:t> 113</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Tacitus</a:t>
            </a:r>
            <a:r>
              <a:rPr lang="en-US" altLang="zh-CN" sz="1200" b="1">
                <a:solidFill>
                  <a:srgbClr val="FFFFFF"/>
                </a:solidFill>
                <a:cs typeface="Arial" charset="0"/>
              </a:rPr>
              <a:t> 115</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CHRISTIAN</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t>
            </a:r>
            <a:r>
              <a:rPr lang="en-US" altLang="zh-CN" b="1" i="1">
                <a:solidFill>
                  <a:srgbClr val="FFFFFF"/>
                </a:solidFill>
                <a:cs typeface="Arial" charset="0"/>
              </a:rPr>
              <a:t>New Testament</a:t>
            </a:r>
            <a:r>
              <a:rPr lang="en-US" altLang="zh-CN" b="1">
                <a:solidFill>
                  <a:srgbClr val="FFFFFF"/>
                </a:solidFill>
                <a:cs typeface="Arial" charset="0"/>
              </a:rPr>
              <a:t>  </a:t>
            </a:r>
            <a:r>
              <a:rPr lang="en-US" altLang="zh-CN" sz="1200" b="1">
                <a:solidFill>
                  <a:srgbClr val="FFFFFF"/>
                </a:solidFill>
                <a:cs typeface="Arial" charset="0"/>
              </a:rPr>
              <a:t>40s-95</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Apostolic Fathers</a:t>
            </a:r>
            <a:r>
              <a:rPr lang="en-US" altLang="zh-CN" sz="1200" b="1">
                <a:solidFill>
                  <a:srgbClr val="FFFFFF"/>
                </a:solidFill>
                <a:cs typeface="Arial" charset="0"/>
              </a:rPr>
              <a:t> 95-150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Most notable:</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Didache</a:t>
            </a:r>
            <a:r>
              <a:rPr lang="en-US" altLang="zh-CN" sz="1200" b="1">
                <a:solidFill>
                  <a:srgbClr val="FFFFFF"/>
                </a:solidFill>
                <a:cs typeface="Arial" charset="0"/>
              </a:rPr>
              <a:t> 95-120</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Epistle of Barnabas</a:t>
            </a:r>
            <a:r>
              <a:rPr lang="en-US" altLang="zh-CN" sz="1200" b="1">
                <a:solidFill>
                  <a:srgbClr val="FFFFFF"/>
                </a:solidFill>
                <a:cs typeface="Arial" charset="0"/>
              </a:rPr>
              <a:t> 70-132</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sz="1400" b="1" i="1">
                <a:solidFill>
                  <a:srgbClr val="FFFFFF"/>
                </a:solidFill>
                <a:cs typeface="Arial" charset="0"/>
              </a:rPr>
              <a:t>Nag Hammadi Codices</a:t>
            </a:r>
            <a:r>
              <a:rPr lang="en-US" altLang="zh-CN" sz="1400" b="1">
                <a:solidFill>
                  <a:srgbClr val="FFFFFF"/>
                </a:solidFill>
                <a:cs typeface="Arial" charset="0"/>
              </a:rPr>
              <a:t> (Gnostic)</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a:solidFill>
                  <a:srgbClr val="FFFFFF"/>
                </a:solidFill>
                <a:cs typeface="Arial" charset="0"/>
              </a:rPr>
              <a:t>														</a:t>
            </a:r>
            <a:r>
              <a:rPr lang="en-US" altLang="zh-CN" b="1">
                <a:solidFill>
                  <a:srgbClr val="FFFFFF"/>
                </a:solidFill>
                <a:cs typeface="Arial" charset="0"/>
              </a:rPr>
              <a:t>	• </a:t>
            </a:r>
            <a:r>
              <a:rPr lang="en-US" altLang="zh-CN" sz="1400" b="1" i="1">
                <a:solidFill>
                  <a:srgbClr val="FFFFFF"/>
                </a:solidFill>
                <a:cs typeface="Arial" charset="0"/>
              </a:rPr>
              <a:t>Gospel of Thomas</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a:solidFill>
                  <a:srgbClr val="FFFFFF"/>
                </a:solidFill>
                <a:cs typeface="Arial" charset="0"/>
              </a:rPr>
              <a:t>MISCELLANEOUS</a:t>
            </a:r>
            <a:endParaRPr lang="en-US" altLang="zh-CN" b="1">
              <a:solidFill>
                <a:srgbClr val="FFFFFF"/>
              </a:solidFill>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a:solidFill>
                  <a:srgbClr val="FFFFFF"/>
                </a:solidFill>
                <a:cs typeface="Arial" charset="0"/>
              </a:rPr>
              <a:t>						-------------------------------	 </a:t>
            </a:r>
            <a:r>
              <a:rPr lang="en-US" altLang="zh-CN" b="1" i="1">
                <a:solidFill>
                  <a:srgbClr val="FFFFFF"/>
                </a:solidFill>
                <a:cs typeface="Arial" charset="0"/>
              </a:rPr>
              <a:t>Select Papyri</a:t>
            </a:r>
            <a:r>
              <a:rPr lang="en-US" altLang="zh-CN" b="1">
                <a:solidFill>
                  <a:srgbClr val="FFFFFF"/>
                </a:solidFill>
                <a:cs typeface="Arial" charset="0"/>
              </a:rPr>
              <a:t> --------------------------------------------</a:t>
            </a:r>
          </a:p>
        </p:txBody>
      </p:sp>
      <p:sp>
        <p:nvSpPr>
          <p:cNvPr id="309251"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solidFill>
                  <a:srgbClr val="FFFFFF"/>
                </a:solidFill>
                <a:cs typeface="Arial" charset="0"/>
              </a:rPr>
              <a:t>158</a:t>
            </a:r>
          </a:p>
        </p:txBody>
      </p:sp>
      <p:pic>
        <p:nvPicPr>
          <p:cNvPr id="309252"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Arial" charset="0"/>
                <a:ea typeface="Arial" charset="0"/>
                <a:cs typeface="Arial" charset="0"/>
              </a:rPr>
              <a:t>Chronological Literature Chart</a:t>
            </a:r>
            <a:endParaRPr lang="en-US" b="1">
              <a:latin typeface="Arial" charset="0"/>
              <a:ea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defRPr/>
            </a:pPr>
            <a:endParaRPr lang="en-US">
              <a:latin typeface="Arial" pitchFamily="22" charset="0"/>
              <a:ea typeface="+mn-ea"/>
              <a:cs typeface="+mn-cs"/>
            </a:endParaRPr>
          </a:p>
        </p:txBody>
      </p:sp>
      <p:pic>
        <p:nvPicPr>
          <p:cNvPr id="311298" name="Picture 6" descr="Sabbath"/>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914400" y="0"/>
            <a:ext cx="82296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6629" name="Rectangle 5"/>
          <p:cNvSpPr>
            <a:spLocks noGrp="1" noChangeArrowheads="1"/>
          </p:cNvSpPr>
          <p:nvPr>
            <p:ph type="title"/>
          </p:nvPr>
        </p:nvSpPr>
        <p:spPr>
          <a:xfrm>
            <a:off x="914400" y="76200"/>
            <a:ext cx="7041976" cy="1143000"/>
          </a:xfrm>
        </p:spPr>
        <p:txBody>
          <a:bodyPr/>
          <a:lstStyle/>
          <a:p>
            <a:pPr marL="838200" indent="-838200" algn="l" eaLnBrk="1" hangingPunct="1">
              <a:buFontTx/>
              <a:buAutoNum type="arabicPeriod" startAt="3"/>
              <a:defRPr/>
            </a:pPr>
            <a:r>
              <a:rPr lang="en-US" sz="4000">
                <a:latin typeface="Arial" charset="0"/>
                <a:ea typeface="ＭＳ Ｐゴシック" charset="0"/>
                <a:cs typeface="ＭＳ Ｐゴシック" charset="0"/>
              </a:rPr>
              <a:t>Rabbinic Literature</a:t>
            </a:r>
            <a:br>
              <a:rPr lang="en-US" sz="4000">
                <a:latin typeface="Arial" charset="0"/>
                <a:ea typeface="ＭＳ Ｐゴシック" charset="0"/>
                <a:cs typeface="ＭＳ Ｐゴシック" charset="0"/>
              </a:rPr>
            </a:br>
            <a:r>
              <a:rPr lang="en-US" sz="3200">
                <a:latin typeface="Arial" charset="0"/>
                <a:ea typeface="ＭＳ Ｐゴシック" charset="0"/>
                <a:cs typeface="ＭＳ Ｐゴシック" charset="0"/>
              </a:rPr>
              <a:t>(100 </a:t>
            </a:r>
            <a:r>
              <a:rPr lang="en-US" sz="2800">
                <a:latin typeface="Arial" charset="0"/>
                <a:ea typeface="ＭＳ Ｐゴシック" charset="0"/>
                <a:cs typeface="ＭＳ Ｐゴシック" charset="0"/>
              </a:rPr>
              <a:t>BC-AD </a:t>
            </a:r>
            <a:r>
              <a:rPr lang="en-US" sz="3200">
                <a:latin typeface="Arial" charset="0"/>
                <a:ea typeface="ＭＳ Ｐゴシック" charset="0"/>
                <a:cs typeface="ＭＳ Ｐゴシック" charset="0"/>
              </a:rPr>
              <a:t>500)</a:t>
            </a:r>
          </a:p>
        </p:txBody>
      </p:sp>
      <p:sp>
        <p:nvSpPr>
          <p:cNvPr id="311301" name="Text Box 7"/>
          <p:cNvSpPr txBox="1">
            <a:spLocks noChangeArrowheads="1"/>
          </p:cNvSpPr>
          <p:nvPr/>
        </p:nvSpPr>
        <p:spPr bwMode="auto">
          <a:xfrm>
            <a:off x="8001000" y="60325"/>
            <a:ext cx="1116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168-170</a:t>
            </a:r>
          </a:p>
        </p:txBody>
      </p:sp>
      <p:pic>
        <p:nvPicPr>
          <p:cNvPr id="26636" name="Picture 12" descr="j0303364"/>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8039100" y="5880100"/>
            <a:ext cx="952500"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9" name="Rectangle 15"/>
          <p:cNvSpPr>
            <a:spLocks noChangeArrowheads="1"/>
          </p:cNvSpPr>
          <p:nvPr/>
        </p:nvSpPr>
        <p:spPr bwMode="auto">
          <a:xfrm>
            <a:off x="6019800" y="2209800"/>
            <a:ext cx="3124200" cy="4419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5"/>
              </a:buBlip>
              <a:defRPr/>
            </a:pPr>
            <a:r>
              <a:rPr lang="en-US" sz="3200">
                <a:effectLst>
                  <a:outerShdw blurRad="38100" dist="38100" dir="2700000" algn="tl">
                    <a:srgbClr val="000000"/>
                  </a:outerShdw>
                </a:effectLst>
              </a:rPr>
              <a:t>Midrash</a:t>
            </a:r>
          </a:p>
          <a:p>
            <a:pPr marL="990600" lvl="1" indent="-533400" eaLnBrk="1" hangingPunct="1">
              <a:spcBef>
                <a:spcPct val="20000"/>
              </a:spcBef>
              <a:buFontTx/>
              <a:buChar char="–"/>
              <a:defRPr/>
            </a:pPr>
            <a:r>
              <a:rPr lang="en-US" sz="2800">
                <a:effectLst>
                  <a:outerShdw blurRad="38100" dist="38100" dir="2700000" algn="tl">
                    <a:srgbClr val="000000"/>
                  </a:outerShdw>
                </a:effectLst>
              </a:rPr>
              <a:t>Halakah</a:t>
            </a:r>
          </a:p>
          <a:p>
            <a:pPr marL="990600" lvl="1" indent="-533400" eaLnBrk="1" hangingPunct="1">
              <a:spcBef>
                <a:spcPct val="20000"/>
              </a:spcBef>
              <a:buFontTx/>
              <a:buChar char="–"/>
              <a:defRPr/>
            </a:pPr>
            <a:r>
              <a:rPr lang="en-US" sz="2800">
                <a:effectLst>
                  <a:outerShdw blurRad="38100" dist="38100" dir="2700000" algn="tl">
                    <a:srgbClr val="000000"/>
                  </a:outerShdw>
                </a:effectLst>
              </a:rPr>
              <a:t>Haggadah</a:t>
            </a:r>
          </a:p>
          <a:p>
            <a:pPr marL="609600" indent="-609600" eaLnBrk="1" hangingPunct="1">
              <a:spcBef>
                <a:spcPct val="20000"/>
              </a:spcBef>
              <a:buClr>
                <a:schemeClr val="hlink"/>
              </a:buClr>
              <a:buSzPct val="90000"/>
              <a:buFont typeface="Wingdings" charset="0"/>
              <a:buBlip>
                <a:blip r:embed="rId5"/>
              </a:buBlip>
              <a:defRPr/>
            </a:pPr>
            <a:r>
              <a:rPr lang="en-US" sz="3200">
                <a:effectLst>
                  <a:outerShdw blurRad="38100" dist="38100" dir="2700000" algn="tl">
                    <a:srgbClr val="000000"/>
                  </a:outerShdw>
                </a:effectLst>
              </a:rPr>
              <a:t>Talmud</a:t>
            </a:r>
          </a:p>
          <a:p>
            <a:pPr marL="990600" lvl="1" indent="-533400" eaLnBrk="1" hangingPunct="1">
              <a:spcBef>
                <a:spcPct val="20000"/>
              </a:spcBef>
              <a:buFontTx/>
              <a:buChar char="–"/>
              <a:defRPr/>
            </a:pPr>
            <a:r>
              <a:rPr lang="en-US" sz="2800">
                <a:effectLst>
                  <a:outerShdw blurRad="38100" dist="38100" dir="2700000" algn="tl">
                    <a:srgbClr val="000000"/>
                  </a:outerShdw>
                </a:effectLst>
              </a:rPr>
              <a:t>Mishna</a:t>
            </a:r>
          </a:p>
          <a:p>
            <a:pPr marL="990600" lvl="1" indent="-533400" eaLnBrk="1" hangingPunct="1">
              <a:spcBef>
                <a:spcPct val="20000"/>
              </a:spcBef>
              <a:buFontTx/>
              <a:buChar char="–"/>
              <a:defRPr/>
            </a:pPr>
            <a:r>
              <a:rPr lang="en-US" sz="2800">
                <a:effectLst>
                  <a:outerShdw blurRad="38100" dist="38100" dir="2700000" algn="tl">
                    <a:srgbClr val="000000"/>
                  </a:outerShdw>
                </a:effectLst>
              </a:rPr>
              <a:t>Gemara</a:t>
            </a:r>
          </a:p>
          <a:p>
            <a:pPr marL="609600" indent="-609600" eaLnBrk="1" hangingPunct="1">
              <a:spcBef>
                <a:spcPct val="20000"/>
              </a:spcBef>
              <a:buClr>
                <a:schemeClr val="hlink"/>
              </a:buClr>
              <a:buSzPct val="90000"/>
              <a:buFont typeface="Wingdings" charset="0"/>
              <a:buBlip>
                <a:blip r:embed="rId5"/>
              </a:buBlip>
              <a:defRPr/>
            </a:pPr>
            <a:r>
              <a:rPr lang="en-US" sz="3200">
                <a:effectLst>
                  <a:outerShdw blurRad="38100" dist="38100" dir="2700000" algn="tl">
                    <a:srgbClr val="000000"/>
                  </a:outerShdw>
                </a:effectLst>
              </a:rPr>
              <a:t>Tosefta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slide(fromBottom)">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639">
                                            <p:txEl>
                                              <p:pRg st="0" end="0"/>
                                            </p:txEl>
                                          </p:spTgt>
                                        </p:tgtEl>
                                        <p:attrNameLst>
                                          <p:attrName>style.visibility</p:attrName>
                                        </p:attrNameLst>
                                      </p:cBhvr>
                                      <p:to>
                                        <p:strVal val="visible"/>
                                      </p:to>
                                    </p:set>
                                    <p:animEffect transition="in" filter="blinds(horizontal)">
                                      <p:cBhvr>
                                        <p:cTn id="12" dur="500"/>
                                        <p:tgtEl>
                                          <p:spTgt spid="2663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639">
                                            <p:txEl>
                                              <p:pRg st="1" end="1"/>
                                            </p:txEl>
                                          </p:spTgt>
                                        </p:tgtEl>
                                        <p:attrNameLst>
                                          <p:attrName>style.visibility</p:attrName>
                                        </p:attrNameLst>
                                      </p:cBhvr>
                                      <p:to>
                                        <p:strVal val="visible"/>
                                      </p:to>
                                    </p:set>
                                    <p:animEffect transition="in" filter="blinds(horizontal)">
                                      <p:cBhvr>
                                        <p:cTn id="17" dur="500"/>
                                        <p:tgtEl>
                                          <p:spTgt spid="2663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6639">
                                            <p:txEl>
                                              <p:pRg st="2" end="2"/>
                                            </p:txEl>
                                          </p:spTgt>
                                        </p:tgtEl>
                                        <p:attrNameLst>
                                          <p:attrName>style.visibility</p:attrName>
                                        </p:attrNameLst>
                                      </p:cBhvr>
                                      <p:to>
                                        <p:strVal val="visible"/>
                                      </p:to>
                                    </p:set>
                                    <p:animEffect transition="in" filter="blinds(horizontal)">
                                      <p:cBhvr>
                                        <p:cTn id="22" dur="500"/>
                                        <p:tgtEl>
                                          <p:spTgt spid="2663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6639">
                                            <p:txEl>
                                              <p:pRg st="3" end="3"/>
                                            </p:txEl>
                                          </p:spTgt>
                                        </p:tgtEl>
                                        <p:attrNameLst>
                                          <p:attrName>style.visibility</p:attrName>
                                        </p:attrNameLst>
                                      </p:cBhvr>
                                      <p:to>
                                        <p:strVal val="visible"/>
                                      </p:to>
                                    </p:set>
                                    <p:animEffect transition="in" filter="blinds(horizontal)">
                                      <p:cBhvr>
                                        <p:cTn id="27" dur="500"/>
                                        <p:tgtEl>
                                          <p:spTgt spid="26639">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6639">
                                            <p:txEl>
                                              <p:pRg st="4" end="4"/>
                                            </p:txEl>
                                          </p:spTgt>
                                        </p:tgtEl>
                                        <p:attrNameLst>
                                          <p:attrName>style.visibility</p:attrName>
                                        </p:attrNameLst>
                                      </p:cBhvr>
                                      <p:to>
                                        <p:strVal val="visible"/>
                                      </p:to>
                                    </p:set>
                                    <p:animEffect transition="in" filter="blinds(horizontal)">
                                      <p:cBhvr>
                                        <p:cTn id="32" dur="500"/>
                                        <p:tgtEl>
                                          <p:spTgt spid="26639">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6639">
                                            <p:txEl>
                                              <p:pRg st="5" end="5"/>
                                            </p:txEl>
                                          </p:spTgt>
                                        </p:tgtEl>
                                        <p:attrNameLst>
                                          <p:attrName>style.visibility</p:attrName>
                                        </p:attrNameLst>
                                      </p:cBhvr>
                                      <p:to>
                                        <p:strVal val="visible"/>
                                      </p:to>
                                    </p:set>
                                    <p:animEffect transition="in" filter="blinds(horizontal)">
                                      <p:cBhvr>
                                        <p:cTn id="37" dur="500"/>
                                        <p:tgtEl>
                                          <p:spTgt spid="26639">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6639">
                                            <p:txEl>
                                              <p:pRg st="6" end="6"/>
                                            </p:txEl>
                                          </p:spTgt>
                                        </p:tgtEl>
                                        <p:attrNameLst>
                                          <p:attrName>style.visibility</p:attrName>
                                        </p:attrNameLst>
                                      </p:cBhvr>
                                      <p:to>
                                        <p:strVal val="visible"/>
                                      </p:to>
                                    </p:set>
                                    <p:animEffect transition="in" filter="blinds(horizontal)">
                                      <p:cBhvr>
                                        <p:cTn id="42" dur="500"/>
                                        <p:tgtEl>
                                          <p:spTgt spid="266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81000" y="533400"/>
            <a:ext cx="3200400" cy="1905000"/>
          </a:xfrm>
        </p:spPr>
        <p:txBody>
          <a:bodyPr/>
          <a:lstStyle/>
          <a:p>
            <a:pPr eaLnBrk="1" hangingPunct="1">
              <a:defRPr/>
            </a:pPr>
            <a:r>
              <a:rPr lang="en-US" sz="4000">
                <a:latin typeface="Arial" charset="0"/>
                <a:ea typeface="ＭＳ Ｐゴシック" charset="0"/>
                <a:cs typeface="ＭＳ Ｐゴシック" charset="0"/>
              </a:rPr>
              <a:t>The Babylonian Talmud</a:t>
            </a:r>
          </a:p>
        </p:txBody>
      </p:sp>
      <p:pic>
        <p:nvPicPr>
          <p:cNvPr id="313346" name="Picture 4" descr="Mish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4419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1143000" y="914400"/>
            <a:ext cx="2667000" cy="3657600"/>
            <a:chOff x="720" y="576"/>
            <a:chExt cx="1680" cy="2304"/>
          </a:xfrm>
        </p:grpSpPr>
        <p:sp>
          <p:nvSpPr>
            <p:cNvPr id="313355" name="Line 8"/>
            <p:cNvSpPr>
              <a:spLocks noChangeShapeType="1"/>
            </p:cNvSpPr>
            <p:nvPr/>
          </p:nvSpPr>
          <p:spPr bwMode="auto">
            <a:xfrm>
              <a:off x="720" y="2880"/>
              <a:ext cx="1632"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6" name="Line 9"/>
            <p:cNvSpPr>
              <a:spLocks noChangeShapeType="1"/>
            </p:cNvSpPr>
            <p:nvPr/>
          </p:nvSpPr>
          <p:spPr bwMode="auto">
            <a:xfrm>
              <a:off x="768" y="576"/>
              <a:ext cx="100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7" name="Line 10"/>
            <p:cNvSpPr>
              <a:spLocks noChangeShapeType="1"/>
            </p:cNvSpPr>
            <p:nvPr/>
          </p:nvSpPr>
          <p:spPr bwMode="auto">
            <a:xfrm flipH="1">
              <a:off x="720" y="576"/>
              <a:ext cx="48" cy="2304"/>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8" name="Line 11"/>
            <p:cNvSpPr>
              <a:spLocks noChangeShapeType="1"/>
            </p:cNvSpPr>
            <p:nvPr/>
          </p:nvSpPr>
          <p:spPr bwMode="auto">
            <a:xfrm flipH="1">
              <a:off x="2352" y="1536"/>
              <a:ext cx="48" cy="1344"/>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59" name="Line 12"/>
            <p:cNvSpPr>
              <a:spLocks noChangeShapeType="1"/>
            </p:cNvSpPr>
            <p:nvPr/>
          </p:nvSpPr>
          <p:spPr bwMode="auto">
            <a:xfrm>
              <a:off x="1776" y="1536"/>
              <a:ext cx="6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3360" name="Line 13"/>
            <p:cNvSpPr>
              <a:spLocks noChangeShapeType="1"/>
            </p:cNvSpPr>
            <p:nvPr/>
          </p:nvSpPr>
          <p:spPr bwMode="auto">
            <a:xfrm rot="5400000">
              <a:off x="1296" y="1056"/>
              <a:ext cx="96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76815" name="Text Box 15"/>
          <p:cNvSpPr txBox="1">
            <a:spLocks noChangeArrowheads="1"/>
          </p:cNvSpPr>
          <p:nvPr/>
        </p:nvSpPr>
        <p:spPr bwMode="auto">
          <a:xfrm>
            <a:off x="1371600" y="2686050"/>
            <a:ext cx="2244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rgbClr val="FF0000"/>
                </a:solidFill>
              </a:rPr>
              <a:t>Mishnah</a:t>
            </a:r>
          </a:p>
        </p:txBody>
      </p:sp>
      <p:sp>
        <p:nvSpPr>
          <p:cNvPr id="76816" name="Rectangle 16"/>
          <p:cNvSpPr>
            <a:spLocks noChangeArrowheads="1"/>
          </p:cNvSpPr>
          <p:nvPr/>
        </p:nvSpPr>
        <p:spPr bwMode="auto">
          <a:xfrm>
            <a:off x="76200" y="533400"/>
            <a:ext cx="4191000" cy="5791200"/>
          </a:xfrm>
          <a:prstGeom prst="rect">
            <a:avLst/>
          </a:prstGeom>
          <a:noFill/>
          <a:ln w="76200" cap="rnd">
            <a:solidFill>
              <a:schemeClr val="bg2"/>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6817" name="Text Box 17"/>
          <p:cNvSpPr txBox="1">
            <a:spLocks noChangeArrowheads="1"/>
          </p:cNvSpPr>
          <p:nvPr/>
        </p:nvSpPr>
        <p:spPr bwMode="auto">
          <a:xfrm>
            <a:off x="1219200" y="5029200"/>
            <a:ext cx="20764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solidFill>
                  <a:schemeClr val="bg1"/>
                </a:solidFill>
              </a:rPr>
              <a:t>Gemara</a:t>
            </a:r>
          </a:p>
        </p:txBody>
      </p:sp>
      <p:sp>
        <p:nvSpPr>
          <p:cNvPr id="313351" name="Text Box 18"/>
          <p:cNvSpPr txBox="1">
            <a:spLocks noChangeArrowheads="1"/>
          </p:cNvSpPr>
          <p:nvPr/>
        </p:nvSpPr>
        <p:spPr bwMode="auto">
          <a:xfrm>
            <a:off x="8305800" y="60325"/>
            <a:ext cx="763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169b</a:t>
            </a:r>
          </a:p>
        </p:txBody>
      </p:sp>
      <p:sp>
        <p:nvSpPr>
          <p:cNvPr id="313352" name="WordArt 19" descr="Narrow vertical"/>
          <p:cNvSpPr>
            <a:spLocks noChangeArrowheads="1" noChangeShapeType="1" noTextEdit="1"/>
          </p:cNvSpPr>
          <p:nvPr/>
        </p:nvSpPr>
        <p:spPr bwMode="auto">
          <a:xfrm>
            <a:off x="3124200" y="685800"/>
            <a:ext cx="58674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9999"/>
                    </a:srgbClr>
                  </a:outerShdw>
                </a:effectLst>
                <a:latin typeface="Arial Black"/>
                <a:ea typeface="Arial Black"/>
                <a:cs typeface="Arial Black"/>
              </a:rPr>
              <a:t>The Babylonian Talmud</a:t>
            </a:r>
          </a:p>
        </p:txBody>
      </p:sp>
      <p:pic>
        <p:nvPicPr>
          <p:cNvPr id="76820" name="Picture 20" descr="j0282747"/>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0" y="54102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24" name="Rectangle 24"/>
          <p:cNvSpPr>
            <a:spLocks noChangeArrowheads="1"/>
          </p:cNvSpPr>
          <p:nvPr/>
        </p:nvSpPr>
        <p:spPr bwMode="auto">
          <a:xfrm>
            <a:off x="4419600" y="1981200"/>
            <a:ext cx="4953000" cy="457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Blip>
                <a:blip r:embed="rId5"/>
              </a:buBlip>
              <a:defRPr/>
            </a:pPr>
            <a:r>
              <a:rPr lang="en-US" sz="3200">
                <a:effectLst>
                  <a:outerShdw blurRad="38100" dist="38100" dir="2700000" algn="tl">
                    <a:srgbClr val="000000"/>
                  </a:outerShdw>
                </a:effectLst>
              </a:rPr>
              <a:t>Mishnah </a:t>
            </a:r>
          </a:p>
          <a:p>
            <a:pPr marL="342900" indent="-342900"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	 </a:t>
            </a:r>
            <a:r>
              <a:rPr lang="en-US" sz="2800">
                <a:effectLst>
                  <a:outerShdw blurRad="38100" dist="38100" dir="2700000" algn="tl">
                    <a:srgbClr val="000000"/>
                  </a:outerShdw>
                </a:effectLst>
              </a:rPr>
              <a:t>— oral law of the rabbis</a:t>
            </a:r>
          </a:p>
          <a:p>
            <a:pPr marL="742950" lvl="1" indent="-285750" eaLnBrk="1" hangingPunct="1">
              <a:spcBef>
                <a:spcPct val="20000"/>
              </a:spcBef>
              <a:defRPr/>
            </a:pPr>
            <a:r>
              <a:rPr lang="en-US" sz="2800">
                <a:effectLst>
                  <a:outerShdw blurRad="38100" dist="38100" dir="2700000" algn="tl">
                    <a:srgbClr val="000000"/>
                  </a:outerShdw>
                </a:effectLst>
              </a:rPr>
              <a:t>— </a:t>
            </a:r>
            <a:r>
              <a:rPr lang="en-US" sz="2400">
                <a:effectLst>
                  <a:outerShdw blurRad="38100" dist="38100" dir="2700000" algn="tl">
                    <a:srgbClr val="000000"/>
                  </a:outerShdw>
                </a:effectLst>
              </a:rPr>
              <a:t>AD</a:t>
            </a:r>
            <a:r>
              <a:rPr lang="en-US" sz="2800">
                <a:effectLst>
                  <a:outerShdw blurRad="38100" dist="38100" dir="2700000" algn="tl">
                    <a:srgbClr val="000000"/>
                  </a:outerShdw>
                </a:effectLst>
              </a:rPr>
              <a:t> 200</a:t>
            </a:r>
          </a:p>
          <a:p>
            <a:pPr marL="342900" indent="-342900" algn="ctr" eaLnBrk="1" hangingPunct="1">
              <a:spcBef>
                <a:spcPct val="20000"/>
              </a:spcBef>
              <a:buClr>
                <a:schemeClr val="hlink"/>
              </a:buClr>
              <a:buSzPct val="90000"/>
              <a:buFont typeface="Wingdings" charset="0"/>
              <a:buNone/>
              <a:defRPr/>
            </a:pPr>
            <a:r>
              <a:rPr lang="en-US" sz="3200">
                <a:effectLst>
                  <a:outerShdw blurRad="38100" dist="38100" dir="2700000" algn="tl">
                    <a:srgbClr val="000000"/>
                  </a:outerShdw>
                </a:effectLst>
              </a:rPr>
              <a:t>+</a:t>
            </a:r>
          </a:p>
          <a:p>
            <a:pPr marL="342900" indent="-342900" eaLnBrk="1" hangingPunct="1">
              <a:spcBef>
                <a:spcPct val="20000"/>
              </a:spcBef>
              <a:buClr>
                <a:schemeClr val="hlink"/>
              </a:buClr>
              <a:buSzPct val="90000"/>
              <a:buFont typeface="Wingdings" charset="0"/>
              <a:buBlip>
                <a:blip r:embed="rId5"/>
              </a:buBlip>
              <a:defRPr/>
            </a:pPr>
            <a:r>
              <a:rPr lang="en-US" sz="3200">
                <a:effectLst>
                  <a:outerShdw blurRad="38100" dist="38100" dir="2700000" algn="tl">
                    <a:srgbClr val="000000"/>
                  </a:outerShdw>
                </a:effectLst>
              </a:rPr>
              <a:t>Gemara </a:t>
            </a:r>
          </a:p>
          <a:p>
            <a:pPr marL="742950" lvl="1" indent="-285750" eaLnBrk="1" hangingPunct="1">
              <a:spcBef>
                <a:spcPct val="20000"/>
              </a:spcBef>
              <a:defRPr/>
            </a:pPr>
            <a:r>
              <a:rPr lang="en-US" sz="2800">
                <a:effectLst>
                  <a:outerShdw blurRad="38100" dist="38100" dir="2700000" algn="tl">
                    <a:srgbClr val="000000"/>
                  </a:outerShdw>
                </a:effectLst>
              </a:rPr>
              <a:t>— comments on Mishnah</a:t>
            </a:r>
          </a:p>
          <a:p>
            <a:pPr marL="742950" lvl="1" indent="-285750" eaLnBrk="1" hangingPunct="1">
              <a:spcBef>
                <a:spcPct val="20000"/>
              </a:spcBef>
              <a:defRPr/>
            </a:pPr>
            <a:r>
              <a:rPr lang="en-US" sz="2400">
                <a:effectLst>
                  <a:outerShdw blurRad="38100" dist="38100" dir="2700000" algn="tl">
                    <a:srgbClr val="000000"/>
                  </a:outerShdw>
                </a:effectLst>
              </a:rPr>
              <a:t>— AD </a:t>
            </a:r>
            <a:r>
              <a:rPr lang="en-US" sz="2800">
                <a:effectLst>
                  <a:outerShdw blurRad="38100" dist="38100" dir="2700000" algn="tl">
                    <a:srgbClr val="000000"/>
                  </a:outerShdw>
                </a:effectLst>
              </a:rPr>
              <a:t>500-600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Effect transition="in" filter="fade">
                                      <p:cBhvr>
                                        <p:cTn id="7" dur="770" decel="100000"/>
                                        <p:tgtEl>
                                          <p:spTgt spid="76820"/>
                                        </p:tgtEl>
                                      </p:cBhvr>
                                    </p:animEffect>
                                    <p:animScale>
                                      <p:cBhvr>
                                        <p:cTn id="8" dur="770" decel="100000"/>
                                        <p:tgtEl>
                                          <p:spTgt spid="76820"/>
                                        </p:tgtEl>
                                      </p:cBhvr>
                                      <p:from x="10000" y="10000"/>
                                      <p:to x="200000" y="450000"/>
                                    </p:animScale>
                                    <p:animScale>
                                      <p:cBhvr>
                                        <p:cTn id="9" dur="1230" accel="100000" fill="hold">
                                          <p:stCondLst>
                                            <p:cond delay="770"/>
                                          </p:stCondLst>
                                        </p:cTn>
                                        <p:tgtEl>
                                          <p:spTgt spid="76820"/>
                                        </p:tgtEl>
                                      </p:cBhvr>
                                      <p:from x="200000" y="450000"/>
                                      <p:to x="100000" y="100000"/>
                                    </p:animScale>
                                    <p:set>
                                      <p:cBhvr>
                                        <p:cTn id="10" dur="770" fill="hold"/>
                                        <p:tgtEl>
                                          <p:spTgt spid="76820"/>
                                        </p:tgtEl>
                                        <p:attrNameLst>
                                          <p:attrName>ppt_x</p:attrName>
                                        </p:attrNameLst>
                                      </p:cBhvr>
                                      <p:to>
                                        <p:strVal val="(0.5)"/>
                                      </p:to>
                                    </p:set>
                                    <p:anim from="(0.5)" to="(#ppt_x)" calcmode="lin" valueType="num">
                                      <p:cBhvr>
                                        <p:cTn id="11" dur="1230" accel="100000" fill="hold">
                                          <p:stCondLst>
                                            <p:cond delay="770"/>
                                          </p:stCondLst>
                                        </p:cTn>
                                        <p:tgtEl>
                                          <p:spTgt spid="76820"/>
                                        </p:tgtEl>
                                        <p:attrNameLst>
                                          <p:attrName>ppt_x</p:attrName>
                                        </p:attrNameLst>
                                      </p:cBhvr>
                                    </p:anim>
                                    <p:set>
                                      <p:cBhvr>
                                        <p:cTn id="12" dur="770" fill="hold"/>
                                        <p:tgtEl>
                                          <p:spTgt spid="76820"/>
                                        </p:tgtEl>
                                        <p:attrNameLst>
                                          <p:attrName>ppt_y</p:attrName>
                                        </p:attrNameLst>
                                      </p:cBhvr>
                                      <p:to>
                                        <p:strVal val="(#ppt_y+0.4)"/>
                                      </p:to>
                                    </p:set>
                                    <p:anim from="(#ppt_y+0.4)" to="(#ppt_y)" calcmode="lin" valueType="num">
                                      <p:cBhvr>
                                        <p:cTn id="13" dur="1230" accel="100000" fill="hold">
                                          <p:stCondLst>
                                            <p:cond delay="770"/>
                                          </p:stCondLst>
                                        </p:cTn>
                                        <p:tgtEl>
                                          <p:spTgt spid="7682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6815"/>
                                        </p:tgtEl>
                                        <p:attrNameLst>
                                          <p:attrName>style.visibility</p:attrName>
                                        </p:attrNameLst>
                                      </p:cBhvr>
                                      <p:to>
                                        <p:strVal val="visible"/>
                                      </p:to>
                                    </p:set>
                                    <p:animEffect transition="in" filter="dissolve">
                                      <p:cBhvr>
                                        <p:cTn id="21" dur="500"/>
                                        <p:tgtEl>
                                          <p:spTgt spid="768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6817"/>
                                        </p:tgtEl>
                                        <p:attrNameLst>
                                          <p:attrName>style.visibility</p:attrName>
                                        </p:attrNameLst>
                                      </p:cBhvr>
                                      <p:to>
                                        <p:strVal val="visible"/>
                                      </p:to>
                                    </p:set>
                                    <p:animEffect transition="in" filter="dissolve">
                                      <p:cBhvr>
                                        <p:cTn id="26" dur="500"/>
                                        <p:tgtEl>
                                          <p:spTgt spid="768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6816"/>
                                        </p:tgtEl>
                                        <p:attrNameLst>
                                          <p:attrName>style.visibility</p:attrName>
                                        </p:attrNameLst>
                                      </p:cBhvr>
                                      <p:to>
                                        <p:strVal val="visible"/>
                                      </p:to>
                                    </p:set>
                                    <p:animEffect transition="in" filter="dissolve">
                                      <p:cBhvr>
                                        <p:cTn id="29" dur="500"/>
                                        <p:tgtEl>
                                          <p:spTgt spid="768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76824">
                                            <p:txEl>
                                              <p:pRg st="0" end="0"/>
                                            </p:txEl>
                                          </p:spTgt>
                                        </p:tgtEl>
                                        <p:attrNameLst>
                                          <p:attrName>style.visibility</p:attrName>
                                        </p:attrNameLst>
                                      </p:cBhvr>
                                      <p:to>
                                        <p:strVal val="visible"/>
                                      </p:to>
                                    </p:set>
                                    <p:anim to="" calcmode="lin" valueType="num">
                                      <p:cBhvr>
                                        <p:cTn id="34" dur="1" fill="hold"/>
                                        <p:tgtEl>
                                          <p:spTgt spid="76824">
                                            <p:txEl>
                                              <p:pRg st="0" end="0"/>
                                            </p:txEl>
                                          </p:spTgt>
                                        </p:tgtEl>
                                        <p:attrNameLst>
                                          <p:attrName/>
                                        </p:attrNameLst>
                                      </p:cBhvr>
                                    </p:anim>
                                  </p:childTnLst>
                                </p:cTn>
                              </p:par>
                              <p:par>
                                <p:cTn id="35" presetID="24" presetClass="entr" presetSubtype="0" fill="hold" nodeType="withEffect">
                                  <p:stCondLst>
                                    <p:cond delay="0"/>
                                  </p:stCondLst>
                                  <p:childTnLst>
                                    <p:set>
                                      <p:cBhvr>
                                        <p:cTn id="36" dur="1" fill="hold">
                                          <p:stCondLst>
                                            <p:cond delay="0"/>
                                          </p:stCondLst>
                                        </p:cTn>
                                        <p:tgtEl>
                                          <p:spTgt spid="76824">
                                            <p:txEl>
                                              <p:pRg st="1" end="1"/>
                                            </p:txEl>
                                          </p:spTgt>
                                        </p:tgtEl>
                                        <p:attrNameLst>
                                          <p:attrName>style.visibility</p:attrName>
                                        </p:attrNameLst>
                                      </p:cBhvr>
                                      <p:to>
                                        <p:strVal val="visible"/>
                                      </p:to>
                                    </p:set>
                                    <p:anim to="" calcmode="lin" valueType="num">
                                      <p:cBhvr>
                                        <p:cTn id="37" dur="1" fill="hold"/>
                                        <p:tgtEl>
                                          <p:spTgt spid="76824">
                                            <p:txEl>
                                              <p:pRg st="1" end="1"/>
                                            </p:txEl>
                                          </p:spTgt>
                                        </p:tgtEl>
                                        <p:attrNameLst>
                                          <p:attrName/>
                                        </p:attrNameLst>
                                      </p:cBhvr>
                                    </p:anim>
                                  </p:childTnLst>
                                </p:cTn>
                              </p:par>
                              <p:par>
                                <p:cTn id="38" presetID="24" presetClass="entr" presetSubtype="0" fill="hold" nodeType="withEffect">
                                  <p:stCondLst>
                                    <p:cond delay="0"/>
                                  </p:stCondLst>
                                  <p:childTnLst>
                                    <p:set>
                                      <p:cBhvr>
                                        <p:cTn id="39" dur="1" fill="hold">
                                          <p:stCondLst>
                                            <p:cond delay="0"/>
                                          </p:stCondLst>
                                        </p:cTn>
                                        <p:tgtEl>
                                          <p:spTgt spid="76824">
                                            <p:txEl>
                                              <p:pRg st="2" end="2"/>
                                            </p:txEl>
                                          </p:spTgt>
                                        </p:tgtEl>
                                        <p:attrNameLst>
                                          <p:attrName>style.visibility</p:attrName>
                                        </p:attrNameLst>
                                      </p:cBhvr>
                                      <p:to>
                                        <p:strVal val="visible"/>
                                      </p:to>
                                    </p:set>
                                    <p:anim to="" calcmode="lin" valueType="num">
                                      <p:cBhvr>
                                        <p:cTn id="40" dur="1" fill="hold"/>
                                        <p:tgtEl>
                                          <p:spTgt spid="76824">
                                            <p:txEl>
                                              <p:pRg st="2" end="2"/>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nodeType="clickEffect">
                                  <p:stCondLst>
                                    <p:cond delay="0"/>
                                  </p:stCondLst>
                                  <p:childTnLst>
                                    <p:set>
                                      <p:cBhvr>
                                        <p:cTn id="44" dur="1" fill="hold">
                                          <p:stCondLst>
                                            <p:cond delay="0"/>
                                          </p:stCondLst>
                                        </p:cTn>
                                        <p:tgtEl>
                                          <p:spTgt spid="76824">
                                            <p:txEl>
                                              <p:pRg st="3" end="3"/>
                                            </p:txEl>
                                          </p:spTgt>
                                        </p:tgtEl>
                                        <p:attrNameLst>
                                          <p:attrName>style.visibility</p:attrName>
                                        </p:attrNameLst>
                                      </p:cBhvr>
                                      <p:to>
                                        <p:strVal val="visible"/>
                                      </p:to>
                                    </p:set>
                                    <p:anim to="" calcmode="lin" valueType="num">
                                      <p:cBhvr>
                                        <p:cTn id="45" dur="1" fill="hold"/>
                                        <p:tgtEl>
                                          <p:spTgt spid="76824">
                                            <p:txEl>
                                              <p:pRg st="3" end="3"/>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nodeType="clickEffect">
                                  <p:stCondLst>
                                    <p:cond delay="0"/>
                                  </p:stCondLst>
                                  <p:childTnLst>
                                    <p:set>
                                      <p:cBhvr>
                                        <p:cTn id="49" dur="1" fill="hold">
                                          <p:stCondLst>
                                            <p:cond delay="0"/>
                                          </p:stCondLst>
                                        </p:cTn>
                                        <p:tgtEl>
                                          <p:spTgt spid="76824">
                                            <p:txEl>
                                              <p:pRg st="4" end="4"/>
                                            </p:txEl>
                                          </p:spTgt>
                                        </p:tgtEl>
                                        <p:attrNameLst>
                                          <p:attrName>style.visibility</p:attrName>
                                        </p:attrNameLst>
                                      </p:cBhvr>
                                      <p:to>
                                        <p:strVal val="visible"/>
                                      </p:to>
                                    </p:set>
                                    <p:anim to="" calcmode="lin" valueType="num">
                                      <p:cBhvr>
                                        <p:cTn id="50" dur="1" fill="hold"/>
                                        <p:tgtEl>
                                          <p:spTgt spid="76824">
                                            <p:txEl>
                                              <p:pRg st="4" end="4"/>
                                            </p:txEl>
                                          </p:spTgt>
                                        </p:tgtEl>
                                        <p:attrNameLst>
                                          <p:attrName/>
                                        </p:attrNameLst>
                                      </p:cBhvr>
                                    </p:anim>
                                  </p:childTnLst>
                                </p:cTn>
                              </p:par>
                              <p:par>
                                <p:cTn id="51" presetID="24" presetClass="entr" presetSubtype="0" fill="hold" nodeType="withEffect">
                                  <p:stCondLst>
                                    <p:cond delay="0"/>
                                  </p:stCondLst>
                                  <p:childTnLst>
                                    <p:set>
                                      <p:cBhvr>
                                        <p:cTn id="52" dur="1" fill="hold">
                                          <p:stCondLst>
                                            <p:cond delay="0"/>
                                          </p:stCondLst>
                                        </p:cTn>
                                        <p:tgtEl>
                                          <p:spTgt spid="76824">
                                            <p:txEl>
                                              <p:pRg st="5" end="5"/>
                                            </p:txEl>
                                          </p:spTgt>
                                        </p:tgtEl>
                                        <p:attrNameLst>
                                          <p:attrName>style.visibility</p:attrName>
                                        </p:attrNameLst>
                                      </p:cBhvr>
                                      <p:to>
                                        <p:strVal val="visible"/>
                                      </p:to>
                                    </p:set>
                                    <p:anim to="" calcmode="lin" valueType="num">
                                      <p:cBhvr>
                                        <p:cTn id="53" dur="1" fill="hold"/>
                                        <p:tgtEl>
                                          <p:spTgt spid="76824">
                                            <p:txEl>
                                              <p:pRg st="5" end="5"/>
                                            </p:txEl>
                                          </p:spTgt>
                                        </p:tgtEl>
                                        <p:attrNameLst>
                                          <p:attrName/>
                                        </p:attrNameLst>
                                      </p:cBhvr>
                                    </p:anim>
                                  </p:childTnLst>
                                </p:cTn>
                              </p:par>
                              <p:par>
                                <p:cTn id="54" presetID="24" presetClass="entr" presetSubtype="0" fill="hold" nodeType="withEffect">
                                  <p:stCondLst>
                                    <p:cond delay="0"/>
                                  </p:stCondLst>
                                  <p:childTnLst>
                                    <p:set>
                                      <p:cBhvr>
                                        <p:cTn id="55" dur="1" fill="hold">
                                          <p:stCondLst>
                                            <p:cond delay="0"/>
                                          </p:stCondLst>
                                        </p:cTn>
                                        <p:tgtEl>
                                          <p:spTgt spid="76824">
                                            <p:txEl>
                                              <p:pRg st="6" end="6"/>
                                            </p:txEl>
                                          </p:spTgt>
                                        </p:tgtEl>
                                        <p:attrNameLst>
                                          <p:attrName>style.visibility</p:attrName>
                                        </p:attrNameLst>
                                      </p:cBhvr>
                                      <p:to>
                                        <p:strVal val="visible"/>
                                      </p:to>
                                    </p:set>
                                    <p:anim to="" calcmode="lin" valueType="num">
                                      <p:cBhvr>
                                        <p:cTn id="56" dur="1" fill="hold"/>
                                        <p:tgtEl>
                                          <p:spTgt spid="7682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animBg="1"/>
      <p:bldP spid="768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27651" name="Rectangle 3"/>
          <p:cNvSpPr>
            <a:spLocks noGrp="1" noChangeArrowheads="1"/>
          </p:cNvSpPr>
          <p:nvPr>
            <p:ph type="body" idx="1"/>
          </p:nvPr>
        </p:nvSpPr>
        <p:spPr>
          <a:xfrm>
            <a:off x="4342366" y="1447800"/>
            <a:ext cx="4801634" cy="685800"/>
          </a:xfrm>
        </p:spPr>
        <p:txBody>
          <a:bodyPr/>
          <a:lstStyle/>
          <a:p>
            <a:pPr marL="609600" indent="-609600" eaLnBrk="1" hangingPunct="1">
              <a:buFont typeface="Wingdings" charset="0"/>
              <a:buNone/>
              <a:defRPr/>
            </a:pPr>
            <a:r>
              <a:rPr lang="en-US" sz="3600" b="1" u="sng">
                <a:latin typeface="Arial" charset="0"/>
                <a:ea typeface="ＭＳ Ｐゴシック" charset="0"/>
                <a:cs typeface="ＭＳ Ｐゴシック" charset="0"/>
              </a:rPr>
              <a:t>Life in 3 Stages:</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7653" name="Rectangle 5"/>
          <p:cNvSpPr>
            <a:spLocks noGrp="1" noChangeArrowheads="1"/>
          </p:cNvSpPr>
          <p:nvPr>
            <p:ph type="title"/>
          </p:nvPr>
        </p:nvSpPr>
        <p:spPr>
          <a:xfrm>
            <a:off x="1066800" y="76200"/>
            <a:ext cx="7321624"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315397" name="Picture 12"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24000"/>
            <a:ext cx="30575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chemeClr val="hlink"/>
              </a:buClr>
              <a:buSzPct val="90000"/>
              <a:buFont typeface="Wingdings" charset="0"/>
              <a:buNone/>
              <a:defRPr/>
            </a:pPr>
            <a:r>
              <a:rPr lang="en-US" sz="2400">
                <a:effectLst>
                  <a:outerShdw blurRad="38100" dist="38100" dir="2700000" algn="tl">
                    <a:srgbClr val="000000"/>
                  </a:outerShdw>
                </a:effectLst>
              </a:rPr>
              <a:t>AD</a:t>
            </a:r>
            <a:r>
              <a:rPr lang="en-US" sz="3200">
                <a:effectLst>
                  <a:outerShdw blurRad="38100" dist="38100" dir="2700000" algn="tl">
                    <a:srgbClr val="000000"/>
                  </a:outerShdw>
                </a:effectLst>
              </a:rPr>
              <a:t> 37 – ca. 100</a:t>
            </a:r>
          </a:p>
        </p:txBody>
      </p:sp>
      <p:sp>
        <p:nvSpPr>
          <p:cNvPr id="315399"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27663" name="Text Box 15"/>
          <p:cNvSpPr txBox="1">
            <a:spLocks noChangeArrowheads="1"/>
          </p:cNvSpPr>
          <p:nvPr/>
        </p:nvSpPr>
        <p:spPr bwMode="auto">
          <a:xfrm>
            <a:off x="4932040" y="2209800"/>
            <a:ext cx="4211960" cy="1975926"/>
          </a:xfrm>
          <a:prstGeom prst="rect">
            <a:avLst/>
          </a:prstGeom>
          <a:noFill/>
          <a:ln w="9525">
            <a:noFill/>
            <a:miter lim="800000"/>
            <a:headEnd/>
            <a:tailEnd/>
          </a:ln>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600" b="1">
                <a:effectLst>
                  <a:outerShdw blurRad="38100" dist="38100" dir="2700000" algn="tl">
                    <a:srgbClr val="000000"/>
                  </a:outerShdw>
                </a:effectLst>
              </a:rPr>
              <a:t>Pharisee</a:t>
            </a:r>
          </a:p>
          <a:p>
            <a:pPr eaLnBrk="1" hangingPunct="1">
              <a:spcBef>
                <a:spcPct val="20000"/>
              </a:spcBef>
              <a:buClr>
                <a:schemeClr val="hlink"/>
              </a:buClr>
              <a:buSzPct val="90000"/>
              <a:buFont typeface="Wingdings" charset="0"/>
              <a:buChar char="l"/>
              <a:defRPr/>
            </a:pPr>
            <a:r>
              <a:rPr lang="en-US" sz="3600" b="1">
                <a:effectLst>
                  <a:outerShdw blurRad="38100" dist="38100" dir="2700000" algn="tl">
                    <a:srgbClr val="000000"/>
                  </a:outerShdw>
                </a:effectLst>
              </a:rPr>
              <a:t>General</a:t>
            </a:r>
          </a:p>
          <a:p>
            <a:pPr eaLnBrk="1" hangingPunct="1">
              <a:spcBef>
                <a:spcPct val="20000"/>
              </a:spcBef>
              <a:buClr>
                <a:schemeClr val="hlink"/>
              </a:buClr>
              <a:buSzPct val="90000"/>
              <a:buFont typeface="Wingdings" charset="0"/>
              <a:buChar char="l"/>
              <a:defRPr/>
            </a:pPr>
            <a:r>
              <a:rPr lang="en-US" sz="3600" b="1">
                <a:effectLst>
                  <a:outerShdw blurRad="38100" dist="38100" dir="2700000" algn="tl">
                    <a:srgbClr val="000000"/>
                  </a:outerShdw>
                </a:effectLst>
              </a:rPr>
              <a:t>Historian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0180" name="Text Box 4"/>
          <p:cNvSpPr txBox="1">
            <a:spLocks noChangeArrowheads="1"/>
          </p:cNvSpPr>
          <p:nvPr/>
        </p:nvSpPr>
        <p:spPr bwMode="auto">
          <a:xfrm>
            <a:off x="-762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317444" name="Picture 8" descr="Joseph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51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body" idx="1"/>
          </p:nvPr>
        </p:nvSpPr>
        <p:spPr>
          <a:xfrm>
            <a:off x="5105400" y="2286000"/>
            <a:ext cx="3810000" cy="762000"/>
          </a:xfrm>
        </p:spPr>
        <p:txBody>
          <a:bodyPr/>
          <a:lstStyle/>
          <a:p>
            <a:pPr marL="515938" indent="-515938" eaLnBrk="1" hangingPunct="1">
              <a:buFont typeface="Wingdings" charset="0"/>
              <a:buNone/>
              <a:defRPr/>
            </a:pPr>
            <a:r>
              <a:rPr lang="en-US" b="1" i="1" u="sng">
                <a:latin typeface="Arial" charset="0"/>
                <a:ea typeface="ＭＳ Ｐゴシック" charset="0"/>
                <a:cs typeface="ＭＳ Ｐゴシック" charset="0"/>
              </a:rPr>
              <a:t>Writings:</a:t>
            </a:r>
          </a:p>
        </p:txBody>
      </p:sp>
      <p:sp>
        <p:nvSpPr>
          <p:cNvPr id="317446" name="Text Box 11"/>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0188" name="Text Box 12"/>
          <p:cNvSpPr txBox="1">
            <a:spLocks noChangeArrowheads="1"/>
          </p:cNvSpPr>
          <p:nvPr/>
        </p:nvSpPr>
        <p:spPr bwMode="auto">
          <a:xfrm>
            <a:off x="5029200" y="2971800"/>
            <a:ext cx="4183063" cy="2332038"/>
          </a:xfrm>
          <a:prstGeom prst="rect">
            <a:avLst/>
          </a:prstGeom>
          <a:noFill/>
          <a:ln w="9525">
            <a:noFill/>
            <a:miter lim="800000"/>
            <a:headEnd/>
            <a:tailEnd/>
          </a:ln>
          <a:effec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Jewish War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77)</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Antiquities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93-94)</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Life</a:t>
            </a:r>
            <a:endParaRPr lang="en-US" sz="320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Against Apion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Evaluation of Josephus</a:t>
            </a:r>
          </a:p>
        </p:txBody>
      </p:sp>
      <p:pic>
        <p:nvPicPr>
          <p:cNvPr id="319492"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371600"/>
            <a:ext cx="34607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3"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171</a:t>
            </a:r>
          </a:p>
        </p:txBody>
      </p:sp>
      <p:sp>
        <p:nvSpPr>
          <p:cNvPr id="51209" name="Rectangle 9"/>
          <p:cNvSpPr>
            <a:spLocks noChangeArrowheads="1"/>
          </p:cNvSpPr>
          <p:nvPr/>
        </p:nvSpPr>
        <p:spPr bwMode="auto">
          <a:xfrm>
            <a:off x="4876800" y="1447800"/>
            <a:ext cx="3962400" cy="3657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Roman bias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Exaggerations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Egotism</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Digressions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6" descr="Qumran0001"/>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Overview of Literature Section</a:t>
            </a:r>
          </a:p>
        </p:txBody>
      </p:sp>
      <p:sp>
        <p:nvSpPr>
          <p:cNvPr id="195587"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p>
        </p:txBody>
      </p:sp>
      <p:sp>
        <p:nvSpPr>
          <p:cNvPr id="195588" name="Text Box 5"/>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154-198</a:t>
            </a:r>
          </a:p>
        </p:txBody>
      </p:sp>
      <p:sp>
        <p:nvSpPr>
          <p:cNvPr id="15367" name="Rectangle 7"/>
          <p:cNvSpPr>
            <a:spLocks noChangeArrowheads="1"/>
          </p:cNvSpPr>
          <p:nvPr/>
        </p:nvSpPr>
        <p:spPr bwMode="auto">
          <a:xfrm>
            <a:off x="762000" y="1524000"/>
            <a:ext cx="8153400" cy="4495800"/>
          </a:xfrm>
          <a:prstGeom prst="rect">
            <a:avLst/>
          </a:prstGeom>
          <a:noFill/>
          <a:ln w="9525">
            <a:noFill/>
            <a:miter lim="800000"/>
            <a:headEnd/>
            <a:tailEnd/>
          </a:ln>
          <a:effectLst>
            <a:outerShdw blurRad="63500" dist="53882" dir="2700000" algn="ctr" rotWithShape="0">
              <a:srgbClr val="000000">
                <a:alpha val="74998"/>
              </a:srgbClr>
            </a:outerShdw>
          </a:effectLst>
        </p:spPr>
        <p:txBody>
          <a:bodyPr/>
          <a:lstStyle/>
          <a:p>
            <a:pPr marL="342900" indent="-342900" eaLnBrk="1" hangingPunct="1">
              <a:lnSpc>
                <a:spcPct val="90000"/>
              </a:lnSpc>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rPr>
              <a:t>Inspired Writings (Canonical)</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OT</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NT</a:t>
            </a:r>
          </a:p>
          <a:p>
            <a:pPr marL="342900" indent="-342900" eaLnBrk="1" hangingPunct="1">
              <a:lnSpc>
                <a:spcPct val="90000"/>
              </a:lnSpc>
              <a:spcBef>
                <a:spcPct val="20000"/>
              </a:spcBef>
              <a:buClr>
                <a:schemeClr val="hlink"/>
              </a:buClr>
              <a:buSzPct val="90000"/>
              <a:buFont typeface="Wingdings" charset="0"/>
              <a:buBlip>
                <a:blip r:embed="rId4"/>
              </a:buBlip>
              <a:defRPr/>
            </a:pPr>
            <a:r>
              <a:rPr lang="en-US" sz="3200" b="1" dirty="0">
                <a:effectLst>
                  <a:outerShdw blurRad="38100" dist="38100" dir="2700000" algn="tl">
                    <a:srgbClr val="000000"/>
                  </a:outerShdw>
                </a:effectLst>
              </a:rPr>
              <a:t>Uninspired Writings (Backgrounds)</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Greek</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Roman</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Jewish</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Christian</a:t>
            </a:r>
          </a:p>
          <a:p>
            <a:pPr marL="742950" lvl="1" indent="-285750" eaLnBrk="1" hangingPunct="1">
              <a:lnSpc>
                <a:spcPct val="90000"/>
              </a:lnSpc>
              <a:spcBef>
                <a:spcPct val="20000"/>
              </a:spcBef>
              <a:buFontTx/>
              <a:buChar char="–"/>
              <a:defRPr/>
            </a:pPr>
            <a:r>
              <a:rPr lang="en-US" sz="2800" b="1" dirty="0">
                <a:effectLst>
                  <a:outerShdw blurRad="38100" dist="38100" dir="2700000" algn="tl">
                    <a:srgbClr val="000000"/>
                  </a:outerShdw>
                </a:effectLst>
              </a:rPr>
              <a:t>Gnostic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The Bible is continually attacked</a:t>
            </a:r>
          </a:p>
          <a:p>
            <a:pPr eaLnBrk="1" hangingPunct="1">
              <a:defRPr/>
            </a:pPr>
            <a:r>
              <a:rPr lang="en-US" sz="3600">
                <a:latin typeface="Arial" charset="0"/>
                <a:ea typeface="ＭＳ Ｐゴシック" charset="0"/>
                <a:cs typeface="ＭＳ Ｐゴシック" charset="0"/>
              </a:rPr>
              <a:t>However, discoveries continue to verify its accuracy</a:t>
            </a:r>
          </a:p>
        </p:txBody>
      </p:sp>
      <p:pic>
        <p:nvPicPr>
          <p:cNvPr id="321539"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Significance of Josephus</a:t>
            </a:r>
          </a:p>
        </p:txBody>
      </p:sp>
      <p:pic>
        <p:nvPicPr>
          <p:cNvPr id="323588" name="Picture 7"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89" name="Text Box 8"/>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8" name="Rectangle 3"/>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Earliest non-Christian witness to the historicity of Jesus Christ</a:t>
            </a:r>
            <a:br>
              <a:rPr lang="en-US" sz="3200" b="1">
                <a:effectLst>
                  <a:outerShdw blurRad="38100" dist="38100" dir="2700000" algn="tl">
                    <a:srgbClr val="000000"/>
                  </a:outerShdw>
                </a:effectLst>
              </a:rPr>
            </a:br>
            <a:r>
              <a:rPr lang="en-US" sz="3200" b="1">
                <a:effectLst>
                  <a:outerShdw blurRad="38100" dist="38100" dir="2700000" algn="tl">
                    <a:srgbClr val="000000"/>
                  </a:outerShdw>
                </a:effectLst>
              </a:rPr>
              <a:t>(</a:t>
            </a:r>
            <a:r>
              <a:rPr lang="en-US" sz="2800" b="1">
                <a:effectLst>
                  <a:outerShdw blurRad="38100" dist="38100" dir="2700000" algn="tl">
                    <a:srgbClr val="000000"/>
                  </a:outerShdw>
                </a:effectLst>
              </a:rPr>
              <a:t>AD </a:t>
            </a:r>
            <a:r>
              <a:rPr lang="en-US" sz="3200" b="1">
                <a:effectLst>
                  <a:outerShdw blurRad="38100" dist="38100" dir="2700000" algn="tl">
                    <a:srgbClr val="000000"/>
                  </a:outerShdw>
                </a:effectLst>
              </a:rPr>
              <a:t>93-94)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en-US" sz="4000" u="sng">
                <a:latin typeface="Arial" charset="0"/>
                <a:ea typeface="ＭＳ Ｐゴシック" charset="0"/>
                <a:cs typeface="ＭＳ Ｐゴシック" charset="0"/>
              </a:rPr>
              <a:t>Short quote by Josephus</a:t>
            </a:r>
          </a:p>
        </p:txBody>
      </p:sp>
      <p:sp>
        <p:nvSpPr>
          <p:cNvPr id="325636"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
        <p:nvSpPr>
          <p:cNvPr id="7" name="Rectangle 3"/>
          <p:cNvSpPr txBox="1">
            <a:spLocks noChangeArrowheads="1"/>
          </p:cNvSpPr>
          <p:nvPr/>
        </p:nvSpPr>
        <p:spPr bwMode="auto">
          <a:xfrm>
            <a:off x="1066800" y="1219200"/>
            <a:ext cx="8077200" cy="52578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"Convening the judges of the Sanhedrin, he [</a:t>
            </a:r>
            <a:r>
              <a:rPr lang="en-US" altLang="zh-CN" sz="3200" dirty="0" err="1">
                <a:solidFill>
                  <a:srgbClr val="FFFFFF"/>
                </a:solidFill>
                <a:effectLst>
                  <a:outerShdw blurRad="38100" dist="38100" dir="2700000" algn="tl">
                    <a:srgbClr val="000000"/>
                  </a:outerShdw>
                </a:effectLst>
                <a:ea typeface="SimSun" charset="0"/>
                <a:cs typeface="SimSun" charset="0"/>
              </a:rPr>
              <a:t>Ananus</a:t>
            </a:r>
            <a:r>
              <a:rPr lang="en-US" altLang="zh-CN" sz="3200" dirty="0">
                <a:solidFill>
                  <a:srgbClr val="FFFFFF"/>
                </a:solidFill>
                <a:effectLst>
                  <a:outerShdw blurRad="38100" dist="38100" dir="2700000" algn="tl">
                    <a:srgbClr val="000000"/>
                  </a:outerShdw>
                </a:effectLst>
                <a:ea typeface="SimSun" charset="0"/>
                <a:cs typeface="SimSun" charset="0"/>
              </a:rPr>
              <a:t>, son of </a:t>
            </a:r>
            <a:r>
              <a:rPr lang="en-US" altLang="zh-CN" sz="3200" dirty="0" err="1">
                <a:solidFill>
                  <a:srgbClr val="FFFFFF"/>
                </a:solidFill>
                <a:effectLst>
                  <a:outerShdw blurRad="38100" dist="38100" dir="2700000" algn="tl">
                    <a:srgbClr val="000000"/>
                  </a:outerShdw>
                </a:effectLst>
                <a:ea typeface="SimSun" charset="0"/>
                <a:cs typeface="SimSun" charset="0"/>
              </a:rPr>
              <a:t>Annas</a:t>
            </a:r>
            <a:r>
              <a:rPr lang="en-US" altLang="zh-CN" sz="3200" dirty="0">
                <a:solidFill>
                  <a:srgbClr val="FFFFFF"/>
                </a:solidFill>
                <a:effectLst>
                  <a:outerShdw blurRad="38100" dist="38100" dir="2700000" algn="tl">
                    <a:srgbClr val="000000"/>
                  </a:outerShdw>
                </a:effectLst>
                <a:ea typeface="SimSun" charset="0"/>
                <a:cs typeface="SimSun" charset="0"/>
              </a:rPr>
              <a:t>] brought before them a man named James, the brother of </a:t>
            </a:r>
            <a:r>
              <a:rPr lang="en-US" altLang="zh-CN" sz="3200" dirty="0">
                <a:solidFill>
                  <a:srgbClr val="FFFF00"/>
                </a:solidFill>
                <a:effectLst>
                  <a:outerShdw blurRad="38100" dist="38100" dir="2700000" algn="tl">
                    <a:srgbClr val="000000"/>
                  </a:outerShdw>
                </a:effectLst>
                <a:ea typeface="SimSun" charset="0"/>
                <a:cs typeface="SimSun" charset="0"/>
              </a:rPr>
              <a:t>Jesus who was called the Christ</a:t>
            </a:r>
            <a:r>
              <a:rPr lang="en-US" altLang="zh-CN" sz="3200" dirty="0">
                <a:solidFill>
                  <a:srgbClr val="FFFFFF"/>
                </a:solidFill>
                <a:effectLst>
                  <a:outerShdw blurRad="38100" dist="38100" dir="2700000" algn="tl">
                    <a:srgbClr val="000000"/>
                  </a:outerShdw>
                </a:effectLst>
                <a:ea typeface="SimSun" charset="0"/>
                <a:cs typeface="SimSun" charset="0"/>
              </a:rPr>
              <a:t>, and certain others.  He accused them of having transgressed the law, and condemned them to be stoned to death" </a:t>
            </a:r>
          </a:p>
          <a:p>
            <a:pPr algn="r" eaLnBrk="1" hangingPunct="1">
              <a:lnSpc>
                <a:spcPct val="90000"/>
              </a:lnSpc>
              <a:spcBef>
                <a:spcPct val="20000"/>
              </a:spcBef>
              <a:buClr>
                <a:srgbClr val="86D1EC"/>
              </a:buClr>
              <a:buSzPct val="90000"/>
              <a:defRPr/>
            </a:pPr>
            <a:r>
              <a:rPr lang="en-US" altLang="zh-CN" dirty="0">
                <a:solidFill>
                  <a:srgbClr val="FFFFFF"/>
                </a:solidFill>
                <a:effectLst>
                  <a:outerShdw blurRad="38100" dist="38100" dir="2700000" algn="tl">
                    <a:srgbClr val="000000"/>
                  </a:outerShdw>
                </a:effectLst>
                <a:ea typeface="SimSun" charset="0"/>
                <a:cs typeface="SimSun" charset="0"/>
              </a:rPr>
              <a:t>(</a:t>
            </a:r>
            <a:r>
              <a:rPr lang="en-US" altLang="zh-CN" i="1" dirty="0">
                <a:solidFill>
                  <a:srgbClr val="FFFFFF"/>
                </a:solidFill>
                <a:effectLst>
                  <a:outerShdw blurRad="38100" dist="38100" dir="2700000" algn="tl">
                    <a:srgbClr val="000000"/>
                  </a:outerShdw>
                </a:effectLst>
                <a:ea typeface="SimSun" charset="0"/>
                <a:cs typeface="SimSun" charset="0"/>
              </a:rPr>
              <a:t>Ant. </a:t>
            </a:r>
            <a:r>
              <a:rPr lang="en-US" altLang="zh-CN" dirty="0">
                <a:solidFill>
                  <a:srgbClr val="FFFFFF"/>
                </a:solidFill>
                <a:effectLst>
                  <a:outerShdw blurRad="38100" dist="38100" dir="2700000" algn="tl">
                    <a:srgbClr val="000000"/>
                  </a:outerShdw>
                </a:effectLst>
                <a:ea typeface="SimSun" charset="0"/>
                <a:cs typeface="SimSun" charset="0"/>
              </a:rPr>
              <a:t>20.9.1 in Maier, 276; cf. </a:t>
            </a:r>
            <a:r>
              <a:rPr lang="en-US" altLang="zh-CN" dirty="0" err="1">
                <a:solidFill>
                  <a:srgbClr val="FFFFFF"/>
                </a:solidFill>
                <a:effectLst>
                  <a:outerShdw blurRad="38100" dist="38100" dir="2700000" algn="tl">
                    <a:srgbClr val="000000"/>
                  </a:outerShdw>
                </a:effectLst>
                <a:ea typeface="SimSun" charset="0"/>
                <a:cs typeface="SimSun" charset="0"/>
              </a:rPr>
              <a:t>Whiston</a:t>
            </a:r>
            <a:r>
              <a:rPr lang="en-US" altLang="zh-CN" dirty="0">
                <a:solidFill>
                  <a:srgbClr val="FFFFFF"/>
                </a:solidFill>
                <a:effectLst>
                  <a:outerShdw blurRad="38100" dist="38100" dir="2700000" algn="tl">
                    <a:srgbClr val="000000"/>
                  </a:outerShdw>
                </a:effectLst>
                <a:ea typeface="SimSun" charset="0"/>
                <a:cs typeface="SimSun" charset="0"/>
              </a:rPr>
              <a:t>, 4:140).</a:t>
            </a:r>
            <a:r>
              <a:rPr lang="en-US" altLang="zh-CN" sz="3200" dirty="0">
                <a:solidFill>
                  <a:srgbClr val="FFFFFF"/>
                </a:solidFill>
                <a:effectLst>
                  <a:outerShdw blurRad="38100" dist="38100" dir="2700000" algn="tl">
                    <a:srgbClr val="000000"/>
                  </a:outerShdw>
                </a:effectLst>
                <a:ea typeface="SimSun" charset="0"/>
                <a:cs typeface="SimSun" charset="0"/>
              </a:rPr>
              <a:t>  </a:t>
            </a:r>
          </a:p>
          <a:p>
            <a:pPr eaLnBrk="1" hangingPunct="1">
              <a:lnSpc>
                <a:spcPct val="90000"/>
              </a:lnSpc>
              <a:spcBef>
                <a:spcPct val="20000"/>
              </a:spcBef>
              <a:buClr>
                <a:srgbClr val="86D1EC"/>
              </a:buClr>
              <a:buSzPct val="90000"/>
              <a:defRPr/>
            </a:pPr>
            <a:endParaRPr lang="en-US" altLang="zh-CN" sz="3200" dirty="0">
              <a:solidFill>
                <a:srgbClr val="FFFFFF"/>
              </a:solidFill>
              <a:effectLst>
                <a:outerShdw blurRad="38100" dist="38100" dir="2700000" algn="tl">
                  <a:srgbClr val="000000"/>
                </a:outerShdw>
              </a:effectLst>
              <a:ea typeface="SimSun" charset="0"/>
              <a:cs typeface="SimSun" charset="0"/>
            </a:endParaRPr>
          </a:p>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Josephus inaccurately refers to James as the brother of Jesus (cf. Acts 12:1-2; </a:t>
            </a:r>
            <a:r>
              <a:rPr lang="en-US" altLang="zh-CN" dirty="0">
                <a:solidFill>
                  <a:srgbClr val="FFFFFF"/>
                </a:solidFill>
                <a:effectLst>
                  <a:outerShdw blurRad="38100" dist="38100" dir="2700000" algn="tl">
                    <a:srgbClr val="000000"/>
                  </a:outerShdw>
                </a:effectLst>
                <a:ea typeface="SimSun" charset="0"/>
                <a:cs typeface="SimSun" charset="0"/>
              </a:rPr>
              <a:t>AD </a:t>
            </a:r>
            <a:r>
              <a:rPr lang="en-US" altLang="zh-CN" sz="3200" dirty="0">
                <a:solidFill>
                  <a:srgbClr val="FFFFFF"/>
                </a:solidFill>
                <a:effectLst>
                  <a:outerShdw blurRad="38100" dist="38100" dir="2700000" algn="tl">
                    <a:srgbClr val="000000"/>
                  </a:outerShdw>
                </a:effectLst>
                <a:ea typeface="SimSun" charset="0"/>
                <a:cs typeface="SimSun" charset="0"/>
              </a:rPr>
              <a:t>44). </a:t>
            </a:r>
            <a:endParaRPr lang="en-US" sz="3200" dirty="0">
              <a:solidFill>
                <a:srgbClr val="FFFFFF"/>
              </a:solidFill>
              <a:effectLst>
                <a:outerShdw blurRad="38100" dist="38100" dir="2700000" algn="tl">
                  <a:srgbClr val="000000"/>
                </a:outerShdw>
              </a:effectLs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en-US" sz="4000" u="sng">
                <a:latin typeface="Arial" charset="0"/>
                <a:ea typeface="ＭＳ Ｐゴシック" charset="0"/>
                <a:cs typeface="ＭＳ Ｐゴシック" charset="0"/>
              </a:rPr>
              <a:t>Long quote (two versions)</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graphicFrame>
        <p:nvGraphicFramePr>
          <p:cNvPr id="56361" name="Group 41"/>
          <p:cNvGraphicFramePr>
            <a:graphicFrameLocks noGrp="1"/>
          </p:cNvGraphicFramePr>
          <p:nvPr>
            <p:ph type="tbl" idx="1"/>
          </p:nvPr>
        </p:nvGraphicFramePr>
        <p:xfrm>
          <a:off x="990600" y="1112838"/>
          <a:ext cx="8229600" cy="5592762"/>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Jewish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They reported that he appeared</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to them three days after his crucifixion and that he was alive.  Accordingly,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he was perhaps the Messiah</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concerning whom the prophets have reported wonders.  And the tribe of the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"About this time lived Jesus, a wise man,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if indeed one ought to call him a man</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For he was the achiever of extraordinary deeds and was a teacher of those who accept the truth gladly.  He won over many Jews and many of the Greeks.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was the Messiah.</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When he was indicted by the principal men among us and Pilate condemned him to be crucified, those who had come to love him originally did not cease to do so; for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appeared to them</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on the third day restored to life, as the prophets of the Deity had foretold these and countless other marvelous things about him.  And the tribe of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27695"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7" name="Freeform 37"/>
          <p:cNvSpPr>
            <a:spLocks/>
          </p:cNvSpPr>
          <p:nvPr/>
        </p:nvSpPr>
        <p:spPr bwMode="auto">
          <a:xfrm rot="365906">
            <a:off x="1516063" y="3225800"/>
            <a:ext cx="3838575" cy="2582863"/>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8" name="Freeform 38"/>
          <p:cNvSpPr>
            <a:spLocks/>
          </p:cNvSpPr>
          <p:nvPr/>
        </p:nvSpPr>
        <p:spPr bwMode="auto">
          <a:xfrm>
            <a:off x="914400" y="4191000"/>
            <a:ext cx="51816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7699" name="Text Box 39"/>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rPr>
              <a:t>172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9395" name="Rectangle 3"/>
          <p:cNvSpPr>
            <a:spLocks noGrp="1" noChangeArrowheads="1"/>
          </p:cNvSpPr>
          <p:nvPr>
            <p:ph type="body" idx="1"/>
          </p:nvPr>
        </p:nvSpPr>
        <p:spPr>
          <a:xfrm>
            <a:off x="3962400" y="1447800"/>
            <a:ext cx="5181600" cy="4572000"/>
          </a:xfrm>
        </p:spPr>
        <p:txBody>
          <a:bodyPr/>
          <a:lstStyle/>
          <a:p>
            <a:pPr marL="609600" indent="-609600" eaLnBrk="1" hangingPunct="1">
              <a:defRPr/>
            </a:pPr>
            <a:r>
              <a:rPr lang="en-US">
                <a:latin typeface="Arial" charset="0"/>
                <a:ea typeface="ＭＳ Ｐゴシック" charset="0"/>
                <a:cs typeface="ＭＳ Ｐゴシック" charset="0"/>
              </a:rPr>
              <a:t>Earliest non-Christian witness to the historicity of Jesus Christ</a:t>
            </a:r>
          </a:p>
          <a:p>
            <a:pPr marL="609600" indent="-609600" eaLnBrk="1" hangingPunct="1">
              <a:buFont typeface="Wingdings" charset="0"/>
              <a:buNone/>
              <a:defRPr/>
            </a:pPr>
            <a:endParaRPr lang="en-US">
              <a:latin typeface="Arial" charset="0"/>
              <a:ea typeface="ＭＳ Ｐゴシック" charset="0"/>
              <a:cs typeface="ＭＳ Ｐゴシック" charset="0"/>
            </a:endParaRPr>
          </a:p>
          <a:p>
            <a:pPr marL="609600" indent="-609600" eaLnBrk="1" hangingPunct="1">
              <a:defRPr/>
            </a:pPr>
            <a:r>
              <a:rPr lang="en-US">
                <a:latin typeface="Arial" charset="0"/>
                <a:ea typeface="ＭＳ Ｐゴシック" charset="0"/>
                <a:cs typeface="ＭＳ Ｐゴシック" charset="0"/>
              </a:rPr>
              <a:t>Most important source for NT Backgrounds</a:t>
            </a:r>
          </a:p>
        </p:txBody>
      </p:sp>
      <p:sp>
        <p:nvSpPr>
          <p:cNvPr id="5939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9397" name="Rectangle 5"/>
          <p:cNvSpPr>
            <a:spLocks noGrp="1" noChangeArrowheads="1"/>
          </p:cNvSpPr>
          <p:nvPr>
            <p:ph type="title"/>
          </p:nvPr>
        </p:nvSpPr>
        <p:spPr>
          <a:xfrm>
            <a:off x="1905000" y="0"/>
            <a:ext cx="7239000" cy="1143000"/>
          </a:xfrm>
        </p:spPr>
        <p:txBody>
          <a:bodyPr/>
          <a:lstStyle/>
          <a:p>
            <a:pPr eaLnBrk="1" hangingPunct="1">
              <a:defRPr/>
            </a:pPr>
            <a:r>
              <a:rPr lang="en-US">
                <a:latin typeface="Arial" charset="0"/>
                <a:ea typeface="ＭＳ Ｐゴシック" charset="0"/>
                <a:cs typeface="ＭＳ Ｐゴシック" charset="0"/>
              </a:rPr>
              <a:t>Significance of Josephus</a:t>
            </a:r>
          </a:p>
        </p:txBody>
      </p:sp>
      <p:pic>
        <p:nvPicPr>
          <p:cNvPr id="59398"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pic>
        <p:nvPicPr>
          <p:cNvPr id="59400" name="Picture 8" descr="High Priest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7475" y="914400"/>
            <a:ext cx="4937125"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0" descr="Antony &amp; Octav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4238" y="914400"/>
            <a:ext cx="3255962"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3" name="Picture 11" descr="Her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3373438"/>
            <a:ext cx="3128963" cy="394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4" name="Picture 12" descr="Gethseman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00" y="0"/>
            <a:ext cx="24384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1" name="Picture 9" descr="Pilate"/>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57825" y="2782888"/>
            <a:ext cx="3762375" cy="437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5" name="Picture 13" descr="High Priest00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2400" y="4229100"/>
            <a:ext cx="2719388"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5"/>
          <p:cNvSpPr txBox="1">
            <a:spLocks noChangeArrowheads="1"/>
          </p:cNvSpPr>
          <p:nvPr/>
        </p:nvSpPr>
        <p:spPr bwMode="auto">
          <a:xfrm>
            <a:off x="9144000" y="836712"/>
            <a:ext cx="2700808" cy="51125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r>
              <a:rPr lang="en-US" sz="2800">
                <a:solidFill>
                  <a:srgbClr val="1E1135"/>
                </a:solidFill>
                <a:latin typeface="Arial" charset="0"/>
                <a:ea typeface="ＭＳ Ｐゴシック" charset="0"/>
                <a:cs typeface="ＭＳ Ｐゴシック" charset="0"/>
              </a:rPr>
              <a:t>Translate text UNDERNEATH the pictures! View this in slide show mode.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59395"/>
                                        </p:tgtEl>
                                        <p:attrNameLst>
                                          <p:attrName>style.visibility</p:attrName>
                                        </p:attrNameLst>
                                      </p:cBhvr>
                                      <p:to>
                                        <p:strVal val="visible"/>
                                      </p:to>
                                    </p:set>
                                    <p:anim to="" calcmode="lin" valueType="num">
                                      <p:cBhvr>
                                        <p:cTn id="7" dur="1" fill="hold"/>
                                        <p:tgtEl>
                                          <p:spTgt spid="59395"/>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9400"/>
                                        </p:tgtEl>
                                        <p:attrNameLst>
                                          <p:attrName>style.visibility</p:attrName>
                                        </p:attrNameLst>
                                      </p:cBhvr>
                                      <p:to>
                                        <p:strVal val="visible"/>
                                      </p:to>
                                    </p:set>
                                    <p:animEffect transition="in" filter="dissolve">
                                      <p:cBhvr>
                                        <p:cTn id="12" dur="500"/>
                                        <p:tgtEl>
                                          <p:spTgt spid="59400"/>
                                        </p:tgtEl>
                                      </p:cBhvr>
                                    </p:animEffect>
                                  </p:childTnLst>
                                </p:cTn>
                              </p:par>
                              <p:par>
                                <p:cTn id="13" presetID="3" presetClass="exit" presetSubtype="10" fill="hold" nodeType="withEffect">
                                  <p:stCondLst>
                                    <p:cond delay="0"/>
                                  </p:stCondLst>
                                  <p:childTnLst>
                                    <p:animEffect transition="out" filter="blinds(horizontal)">
                                      <p:cBhvr>
                                        <p:cTn id="14" dur="500"/>
                                        <p:tgtEl>
                                          <p:spTgt spid="59398"/>
                                        </p:tgtEl>
                                      </p:cBhvr>
                                    </p:animEffect>
                                    <p:set>
                                      <p:cBhvr>
                                        <p:cTn id="15" dur="1" fill="hold">
                                          <p:stCondLst>
                                            <p:cond delay="499"/>
                                          </p:stCondLst>
                                        </p:cTn>
                                        <p:tgtEl>
                                          <p:spTgt spid="59398"/>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59395"/>
                                        </p:tgtEl>
                                      </p:cBhvr>
                                    </p:animEffect>
                                    <p:set>
                                      <p:cBhvr>
                                        <p:cTn id="18" dur="1" fill="hold">
                                          <p:stCondLst>
                                            <p:cond delay="499"/>
                                          </p:stCondLst>
                                        </p:cTn>
                                        <p:tgtEl>
                                          <p:spTgt spid="5939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ntr" presetSubtype="0" fill="hold" nodeType="afterEffect">
                                  <p:stCondLst>
                                    <p:cond delay="3000"/>
                                  </p:stCondLst>
                                  <p:childTnLst>
                                    <p:set>
                                      <p:cBhvr>
                                        <p:cTn id="21" dur="1" fill="hold">
                                          <p:stCondLst>
                                            <p:cond delay="0"/>
                                          </p:stCondLst>
                                        </p:cTn>
                                        <p:tgtEl>
                                          <p:spTgt spid="59402"/>
                                        </p:tgtEl>
                                        <p:attrNameLst>
                                          <p:attrName>style.visibility</p:attrName>
                                        </p:attrNameLst>
                                      </p:cBhvr>
                                      <p:to>
                                        <p:strVal val="visible"/>
                                      </p:to>
                                    </p:set>
                                    <p:animEffect transition="in" filter="dissolve">
                                      <p:cBhvr>
                                        <p:cTn id="22" dur="500"/>
                                        <p:tgtEl>
                                          <p:spTgt spid="59402"/>
                                        </p:tgtEl>
                                      </p:cBhvr>
                                    </p:animEffect>
                                  </p:childTnLst>
                                </p:cTn>
                              </p:par>
                            </p:childTnLst>
                          </p:cTn>
                        </p:par>
                        <p:par>
                          <p:cTn id="23" fill="hold" nodeType="afterGroup">
                            <p:stCondLst>
                              <p:cond delay="4000"/>
                            </p:stCondLst>
                            <p:childTnLst>
                              <p:par>
                                <p:cTn id="24" presetID="9" presetClass="entr" presetSubtype="0" fill="hold" nodeType="afterEffect">
                                  <p:stCondLst>
                                    <p:cond delay="3000"/>
                                  </p:stCondLst>
                                  <p:childTnLst>
                                    <p:set>
                                      <p:cBhvr>
                                        <p:cTn id="25" dur="1" fill="hold">
                                          <p:stCondLst>
                                            <p:cond delay="0"/>
                                          </p:stCondLst>
                                        </p:cTn>
                                        <p:tgtEl>
                                          <p:spTgt spid="59403"/>
                                        </p:tgtEl>
                                        <p:attrNameLst>
                                          <p:attrName>style.visibility</p:attrName>
                                        </p:attrNameLst>
                                      </p:cBhvr>
                                      <p:to>
                                        <p:strVal val="visible"/>
                                      </p:to>
                                    </p:set>
                                    <p:animEffect transition="in" filter="dissolve">
                                      <p:cBhvr>
                                        <p:cTn id="26" dur="500"/>
                                        <p:tgtEl>
                                          <p:spTgt spid="59403"/>
                                        </p:tgtEl>
                                      </p:cBhvr>
                                    </p:animEffect>
                                  </p:childTnLst>
                                </p:cTn>
                              </p:par>
                            </p:childTnLst>
                          </p:cTn>
                        </p:par>
                        <p:par>
                          <p:cTn id="27" fill="hold" nodeType="afterGroup">
                            <p:stCondLst>
                              <p:cond delay="7500"/>
                            </p:stCondLst>
                            <p:childTnLst>
                              <p:par>
                                <p:cTn id="28" presetID="9" presetClass="entr" presetSubtype="0" fill="hold" nodeType="afterEffect">
                                  <p:stCondLst>
                                    <p:cond delay="3000"/>
                                  </p:stCondLst>
                                  <p:childTnLst>
                                    <p:set>
                                      <p:cBhvr>
                                        <p:cTn id="29" dur="1" fill="hold">
                                          <p:stCondLst>
                                            <p:cond delay="0"/>
                                          </p:stCondLst>
                                        </p:cTn>
                                        <p:tgtEl>
                                          <p:spTgt spid="59401"/>
                                        </p:tgtEl>
                                        <p:attrNameLst>
                                          <p:attrName>style.visibility</p:attrName>
                                        </p:attrNameLst>
                                      </p:cBhvr>
                                      <p:to>
                                        <p:strVal val="visible"/>
                                      </p:to>
                                    </p:set>
                                    <p:animEffect transition="in" filter="dissolve">
                                      <p:cBhvr>
                                        <p:cTn id="30" dur="500"/>
                                        <p:tgtEl>
                                          <p:spTgt spid="59401"/>
                                        </p:tgtEl>
                                      </p:cBhvr>
                                    </p:animEffect>
                                  </p:childTnLst>
                                </p:cTn>
                              </p:par>
                            </p:childTnLst>
                          </p:cTn>
                        </p:par>
                        <p:par>
                          <p:cTn id="31" fill="hold" nodeType="afterGroup">
                            <p:stCondLst>
                              <p:cond delay="11000"/>
                            </p:stCondLst>
                            <p:childTnLst>
                              <p:par>
                                <p:cTn id="32" presetID="9" presetClass="entr" presetSubtype="0" fill="hold" nodeType="afterEffect">
                                  <p:stCondLst>
                                    <p:cond delay="3000"/>
                                  </p:stCondLst>
                                  <p:childTnLst>
                                    <p:set>
                                      <p:cBhvr>
                                        <p:cTn id="33" dur="1" fill="hold">
                                          <p:stCondLst>
                                            <p:cond delay="0"/>
                                          </p:stCondLst>
                                        </p:cTn>
                                        <p:tgtEl>
                                          <p:spTgt spid="59405"/>
                                        </p:tgtEl>
                                        <p:attrNameLst>
                                          <p:attrName>style.visibility</p:attrName>
                                        </p:attrNameLst>
                                      </p:cBhvr>
                                      <p:to>
                                        <p:strVal val="visible"/>
                                      </p:to>
                                    </p:set>
                                    <p:animEffect transition="in" filter="dissolve">
                                      <p:cBhvr>
                                        <p:cTn id="34" dur="500"/>
                                        <p:tgtEl>
                                          <p:spTgt spid="59405"/>
                                        </p:tgtEl>
                                      </p:cBhvr>
                                    </p:animEffect>
                                  </p:childTnLst>
                                </p:cTn>
                              </p:par>
                            </p:childTnLst>
                          </p:cTn>
                        </p:par>
                        <p:par>
                          <p:cTn id="35" fill="hold" nodeType="afterGroup">
                            <p:stCondLst>
                              <p:cond delay="14500"/>
                            </p:stCondLst>
                            <p:childTnLst>
                              <p:par>
                                <p:cTn id="36" presetID="9" presetClass="entr" presetSubtype="0" fill="hold" nodeType="afterEffect">
                                  <p:stCondLst>
                                    <p:cond delay="3000"/>
                                  </p:stCondLst>
                                  <p:childTnLst>
                                    <p:set>
                                      <p:cBhvr>
                                        <p:cTn id="37" dur="1" fill="hold">
                                          <p:stCondLst>
                                            <p:cond delay="0"/>
                                          </p:stCondLst>
                                        </p:cTn>
                                        <p:tgtEl>
                                          <p:spTgt spid="59404"/>
                                        </p:tgtEl>
                                        <p:attrNameLst>
                                          <p:attrName>style.visibility</p:attrName>
                                        </p:attrNameLst>
                                      </p:cBhvr>
                                      <p:to>
                                        <p:strVal val="visible"/>
                                      </p:to>
                                    </p:set>
                                    <p:animEffect transition="in" filter="dissolve">
                                      <p:cBhvr>
                                        <p:cTn id="38" dur="500"/>
                                        <p:tgtEl>
                                          <p:spTgt spid="59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P spid="59395"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86018" name="Rectangle 2"/>
          <p:cNvSpPr>
            <a:spLocks noGrp="1" noChangeArrowheads="1"/>
          </p:cNvSpPr>
          <p:nvPr>
            <p:ph type="title"/>
          </p:nvPr>
        </p:nvSpPr>
        <p:spPr>
          <a:xfrm>
            <a:off x="5867400" y="152400"/>
            <a:ext cx="3048000" cy="1858963"/>
          </a:xfrm>
        </p:spPr>
        <p:txBody>
          <a:bodyPr/>
          <a:lstStyle/>
          <a:p>
            <a:pPr eaLnBrk="1" hangingPunct="1">
              <a:defRPr/>
            </a:pPr>
            <a:r>
              <a:rPr lang="en-US" sz="4000">
                <a:latin typeface="Arial" charset="0"/>
                <a:ea typeface="ＭＳ Ｐゴシック" charset="0"/>
                <a:cs typeface="ＭＳ Ｐゴシック" charset="0"/>
              </a:rPr>
              <a:t>Jerusalem Siege Wall (AD 70)</a:t>
            </a:r>
          </a:p>
        </p:txBody>
      </p:sp>
      <p:pic>
        <p:nvPicPr>
          <p:cNvPr id="331779" name="Picture 3" descr="Jerusalem AD 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chemeClr val="tx2"/>
                </a:solidFill>
                <a:latin typeface="Garamond" charset="0"/>
              </a:rPr>
              <a:t>Leen &amp; Kathleen Ritmeyer, </a:t>
            </a:r>
            <a:r>
              <a:rPr lang="en-US" altLang="ja-JP" sz="1400" b="1">
                <a:solidFill>
                  <a:schemeClr val="tx2"/>
                </a:solidFill>
                <a:latin typeface="Garamond" charset="0"/>
              </a:rPr>
              <a:t>"</a:t>
            </a:r>
            <a:r>
              <a:rPr lang="en-US" sz="1400" b="1">
                <a:solidFill>
                  <a:schemeClr val="tx2"/>
                </a:solidFill>
                <a:latin typeface="Garamond" charset="0"/>
              </a:rPr>
              <a:t>Akeldama: Potter</a:t>
            </a:r>
            <a:r>
              <a:rPr lang="fr-FR" altLang="ja-JP" sz="1400" b="1">
                <a:solidFill>
                  <a:schemeClr val="tx2"/>
                </a:solidFill>
                <a:latin typeface="Garamond" charset="0"/>
              </a:rPr>
              <a:t>'</a:t>
            </a:r>
            <a:r>
              <a:rPr lang="en-US" sz="1400" b="1">
                <a:solidFill>
                  <a:schemeClr val="tx2"/>
                </a:solidFill>
                <a:latin typeface="Garamond" charset="0"/>
              </a:rPr>
              <a:t>s Field or High Priest</a:t>
            </a:r>
            <a:r>
              <a:rPr lang="fr-FR" altLang="ja-JP" sz="1400" b="1">
                <a:solidFill>
                  <a:schemeClr val="tx2"/>
                </a:solidFill>
                <a:latin typeface="Garamond" charset="0"/>
              </a:rPr>
              <a:t>'</a:t>
            </a:r>
            <a:r>
              <a:rPr lang="en-US" sz="1400" b="1">
                <a:solidFill>
                  <a:schemeClr val="tx2"/>
                </a:solidFill>
                <a:latin typeface="Garamond" charset="0"/>
              </a:rPr>
              <a:t>s Tomb?</a:t>
            </a:r>
            <a:r>
              <a:rPr lang="en-US" altLang="ja-JP" sz="1400" b="1">
                <a:solidFill>
                  <a:schemeClr val="tx2"/>
                </a:solidFill>
                <a:latin typeface="Garamond" charset="0"/>
              </a:rPr>
              <a:t>"</a:t>
            </a:r>
            <a:r>
              <a:rPr lang="en-US" sz="1400" b="1">
                <a:solidFill>
                  <a:schemeClr val="tx2"/>
                </a:solidFill>
                <a:latin typeface="Garamond" charset="0"/>
              </a:rPr>
              <a:t> </a:t>
            </a:r>
            <a:r>
              <a:rPr lang="en-US" sz="1400" b="1" i="1">
                <a:solidFill>
                  <a:schemeClr val="tx2"/>
                </a:solidFill>
                <a:latin typeface="Garamond" charset="0"/>
              </a:rPr>
              <a:t>BAR</a:t>
            </a:r>
            <a:r>
              <a:rPr lang="en-US" sz="1400" b="1">
                <a:solidFill>
                  <a:schemeClr val="tx2"/>
                </a:solidFill>
                <a:latin typeface="Garamond" charset="0"/>
              </a:rPr>
              <a:t> 20 (Nov/Dec 94): 34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77827" name="Rectangle 3"/>
          <p:cNvSpPr>
            <a:spLocks noGrp="1" noChangeArrowheads="1"/>
          </p:cNvSpPr>
          <p:nvPr>
            <p:ph type="body" idx="1"/>
          </p:nvPr>
        </p:nvSpPr>
        <p:spPr>
          <a:xfrm>
            <a:off x="3352800" y="1447800"/>
            <a:ext cx="5791200" cy="4572000"/>
          </a:xfrm>
        </p:spPr>
        <p:txBody>
          <a:bodyPr/>
          <a:lstStyle/>
          <a:p>
            <a:pPr marL="609600" indent="-609600" eaLnBrk="1" hangingPunct="1">
              <a:lnSpc>
                <a:spcPct val="90000"/>
              </a:lnSpc>
              <a:defRPr/>
            </a:pPr>
            <a:r>
              <a:rPr lang="en-US" b="1">
                <a:latin typeface="Arial" charset="0"/>
                <a:ea typeface="ＭＳ Ｐゴシック" charset="0"/>
                <a:cs typeface="ＭＳ Ｐゴシック" charset="0"/>
              </a:rPr>
              <a:t>Earliest non-Christian witness to the historicity of Jesus Christ</a:t>
            </a:r>
          </a:p>
          <a:p>
            <a:pPr marL="609600" indent="-609600" eaLnBrk="1" hangingPunct="1">
              <a:lnSpc>
                <a:spcPct val="90000"/>
              </a:lnSpc>
              <a:buFont typeface="Wingdings" charset="0"/>
              <a:buNone/>
              <a:defRPr/>
            </a:pPr>
            <a:endParaRPr lang="en-US" b="1">
              <a:latin typeface="Arial" charset="0"/>
              <a:ea typeface="ＭＳ Ｐゴシック" charset="0"/>
              <a:cs typeface="ＭＳ Ｐゴシック" charset="0"/>
            </a:endParaRPr>
          </a:p>
          <a:p>
            <a:pPr marL="609600" indent="-609600" eaLnBrk="1" hangingPunct="1">
              <a:lnSpc>
                <a:spcPct val="90000"/>
              </a:lnSpc>
              <a:defRPr/>
            </a:pPr>
            <a:r>
              <a:rPr lang="en-US" b="1">
                <a:latin typeface="Arial" charset="0"/>
                <a:ea typeface="ＭＳ Ｐゴシック" charset="0"/>
                <a:cs typeface="ＭＳ Ｐゴシック" charset="0"/>
              </a:rPr>
              <a:t>Most important source for NT Backgrounds</a:t>
            </a:r>
          </a:p>
          <a:p>
            <a:pPr marL="609600" indent="-609600" eaLnBrk="1" hangingPunct="1">
              <a:lnSpc>
                <a:spcPct val="90000"/>
              </a:lnSpc>
              <a:buFont typeface="Wingdings" charset="0"/>
              <a:buNone/>
              <a:defRPr/>
            </a:pPr>
            <a:endParaRPr lang="en-US" b="1">
              <a:latin typeface="Arial" charset="0"/>
              <a:ea typeface="ＭＳ Ｐゴシック" charset="0"/>
              <a:cs typeface="ＭＳ Ｐゴシック" charset="0"/>
            </a:endParaRPr>
          </a:p>
          <a:p>
            <a:pPr marL="609600" indent="-609600" eaLnBrk="1" hangingPunct="1">
              <a:lnSpc>
                <a:spcPct val="90000"/>
              </a:lnSpc>
              <a:defRPr/>
            </a:pPr>
            <a:r>
              <a:rPr lang="en-US" b="1">
                <a:latin typeface="Arial" charset="0"/>
                <a:ea typeface="ＭＳ Ｐゴシック" charset="0"/>
                <a:cs typeface="ＭＳ Ｐゴシック" charset="0"/>
              </a:rPr>
              <a:t>Highlights the best of Jewish life</a:t>
            </a:r>
          </a:p>
        </p:txBody>
      </p:sp>
      <p:sp>
        <p:nvSpPr>
          <p:cNvPr id="778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77829" name="Rectangle 5"/>
          <p:cNvSpPr>
            <a:spLocks noGrp="1" noChangeArrowheads="1"/>
          </p:cNvSpPr>
          <p:nvPr>
            <p:ph type="title"/>
          </p:nvPr>
        </p:nvSpPr>
        <p:spPr>
          <a:xfrm>
            <a:off x="2895600" y="152400"/>
            <a:ext cx="6324600" cy="1143000"/>
          </a:xfrm>
        </p:spPr>
        <p:txBody>
          <a:bodyPr/>
          <a:lstStyle/>
          <a:p>
            <a:pPr eaLnBrk="1" hangingPunct="1">
              <a:defRPr/>
            </a:pPr>
            <a:r>
              <a:rPr lang="en-US" sz="3600" b="1">
                <a:latin typeface="Arial" charset="0"/>
                <a:ea typeface="ＭＳ Ｐゴシック" charset="0"/>
                <a:cs typeface="ＭＳ Ｐゴシック" charset="0"/>
              </a:rPr>
              <a:t>Significance of Josephus</a:t>
            </a:r>
          </a:p>
        </p:txBody>
      </p:sp>
      <p:sp>
        <p:nvSpPr>
          <p:cNvPr id="333829"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172</a:t>
            </a:r>
          </a:p>
        </p:txBody>
      </p:sp>
      <p:grpSp>
        <p:nvGrpSpPr>
          <p:cNvPr id="333830" name="Group 10"/>
          <p:cNvGrpSpPr>
            <a:grpSpLocks/>
          </p:cNvGrpSpPr>
          <p:nvPr/>
        </p:nvGrpSpPr>
        <p:grpSpPr bwMode="auto">
          <a:xfrm>
            <a:off x="0" y="0"/>
            <a:ext cx="2852738" cy="6858000"/>
            <a:chOff x="27" y="0"/>
            <a:chExt cx="1797" cy="4320"/>
          </a:xfrm>
        </p:grpSpPr>
        <p:pic>
          <p:nvPicPr>
            <p:cNvPr id="333831" name="Picture 8" descr="Living Jesus Syllab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 y="0"/>
              <a:ext cx="179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3832" name="Picture 9" descr="Living Jesus Syllab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 y="0"/>
              <a:ext cx="67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pic>
        <p:nvPicPr>
          <p:cNvPr id="335874" name="Picture 6" descr="historical docu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066800"/>
            <a:ext cx="4148138"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body" idx="1"/>
          </p:nvPr>
        </p:nvSpPr>
        <p:spPr>
          <a:xfrm>
            <a:off x="5105400" y="1219200"/>
            <a:ext cx="3962400" cy="5410200"/>
          </a:xfrm>
        </p:spPr>
        <p:txBody>
          <a:bodyPr/>
          <a:lstStyle/>
          <a:p>
            <a:pPr marL="609600" indent="-609600" eaLnBrk="1" hangingPunct="1">
              <a:defRPr/>
            </a:pPr>
            <a:r>
              <a:rPr lang="en-US" b="1">
                <a:latin typeface="Arial" charset="0"/>
                <a:ea typeface="ＭＳ Ｐゴシック" charset="0"/>
                <a:cs typeface="ＭＳ Ｐゴシック" charset="0"/>
              </a:rPr>
              <a:t>The DSS are the most extensive literary discovery illuminating the Bible</a:t>
            </a:r>
          </a:p>
          <a:p>
            <a:pPr marL="609600" indent="-609600" eaLnBrk="1" hangingPunct="1">
              <a:defRPr/>
            </a:pPr>
            <a:r>
              <a:rPr lang="en-US" b="1">
                <a:latin typeface="Arial" charset="0"/>
                <a:ea typeface="ＭＳ Ｐゴシック" charset="0"/>
                <a:cs typeface="ＭＳ Ｐゴシック" charset="0"/>
              </a:rPr>
              <a:t>Therefore we will devote the entire next session to discuss them</a:t>
            </a:r>
          </a:p>
        </p:txBody>
      </p:sp>
      <p:sp>
        <p:nvSpPr>
          <p:cNvPr id="28676"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28677" name="Rectangle 5"/>
          <p:cNvSpPr>
            <a:spLocks noGrp="1" noChangeArrowheads="1"/>
          </p:cNvSpPr>
          <p:nvPr>
            <p:ph type="title"/>
          </p:nvPr>
        </p:nvSpPr>
        <p:spPr>
          <a:xfrm>
            <a:off x="1066800" y="0"/>
            <a:ext cx="6248400" cy="990600"/>
          </a:xfrm>
        </p:spPr>
        <p:txBody>
          <a:bodyPr/>
          <a:lstStyle/>
          <a:p>
            <a:pPr algn="l" eaLnBrk="1" hangingPunct="1">
              <a:defRPr/>
            </a:pPr>
            <a:r>
              <a:rPr lang="en-US">
                <a:latin typeface="Arial" charset="0"/>
                <a:ea typeface="ＭＳ Ｐゴシック" charset="0"/>
                <a:cs typeface="ＭＳ Ｐゴシック" charset="0"/>
              </a:rPr>
              <a:t>5. Dead Sea Scrolls</a:t>
            </a:r>
          </a:p>
        </p:txBody>
      </p:sp>
      <p:sp>
        <p:nvSpPr>
          <p:cNvPr id="335878"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174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descr="tombofchrist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745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5580063" y="457200"/>
            <a:ext cx="3259137" cy="1531938"/>
          </a:xfrm>
        </p:spPr>
        <p:txBody>
          <a:bodyPr/>
          <a:lstStyle/>
          <a:p>
            <a:pPr eaLnBrk="1" hangingPunct="1">
              <a:defRPr/>
            </a:pPr>
            <a:r>
              <a:rPr lang="en-US" b="1" dirty="0">
                <a:latin typeface="Arial" charset="0"/>
                <a:ea typeface="ＭＳ Ｐゴシック" charset="0"/>
                <a:cs typeface="ＭＳ Ｐゴシック" charset="0"/>
              </a:rPr>
              <a:t>Christian Literature</a:t>
            </a:r>
          </a:p>
        </p:txBody>
      </p:sp>
      <p:sp>
        <p:nvSpPr>
          <p:cNvPr id="22531" name="Rectangle 3"/>
          <p:cNvSpPr>
            <a:spLocks noGrp="1" noChangeArrowheads="1"/>
          </p:cNvSpPr>
          <p:nvPr>
            <p:ph type="body" idx="1"/>
          </p:nvPr>
        </p:nvSpPr>
        <p:spPr>
          <a:xfrm>
            <a:off x="0" y="0"/>
            <a:ext cx="5724525" cy="1828800"/>
          </a:xfrm>
        </p:spPr>
        <p:txBody>
          <a:bodyPr/>
          <a:lstStyle/>
          <a:p>
            <a:pPr eaLnBrk="1" hangingPunct="1">
              <a:defRPr/>
            </a:pPr>
            <a:r>
              <a:rPr lang="en-US" b="1" i="1" dirty="0">
                <a:latin typeface="Arial" charset="0"/>
                <a:ea typeface="ＭＳ Ｐゴシック" charset="0"/>
                <a:cs typeface="ＭＳ Ｐゴシック" charset="0"/>
              </a:rPr>
              <a:t>The Epistle of Barnabas</a:t>
            </a:r>
          </a:p>
          <a:p>
            <a:pPr eaLnBrk="1" hangingPunct="1">
              <a:defRPr/>
            </a:pPr>
            <a:r>
              <a:rPr lang="en-US" b="1" i="1" dirty="0">
                <a:latin typeface="Arial" charset="0"/>
                <a:ea typeface="ＭＳ Ｐゴシック" charset="0"/>
                <a:cs typeface="ＭＳ Ｐゴシック" charset="0"/>
              </a:rPr>
              <a:t>The Apostolic Fathers</a:t>
            </a:r>
          </a:p>
          <a:p>
            <a:pPr eaLnBrk="1" hangingPunct="1">
              <a:defRPr/>
            </a:pPr>
            <a:r>
              <a:rPr lang="en-US" b="1" i="1" dirty="0">
                <a:latin typeface="Arial" charset="0"/>
                <a:ea typeface="ＭＳ Ｐゴシック" charset="0"/>
                <a:cs typeface="ＭＳ Ｐゴシック" charset="0"/>
              </a:rPr>
              <a:t>The </a:t>
            </a:r>
            <a:r>
              <a:rPr lang="en-US" b="1" i="1" dirty="0" err="1">
                <a:latin typeface="Arial" charset="0"/>
                <a:ea typeface="ＭＳ Ｐゴシック" charset="0"/>
                <a:cs typeface="ＭＳ Ｐゴシック" charset="0"/>
              </a:rPr>
              <a:t>Didache</a:t>
            </a:r>
            <a:endParaRPr lang="en-US" b="1" i="1" dirty="0">
              <a:latin typeface="Arial" charset="0"/>
              <a:ea typeface="ＭＳ Ｐゴシック" charset="0"/>
              <a:cs typeface="ＭＳ Ｐゴシック" charset="0"/>
            </a:endParaRPr>
          </a:p>
        </p:txBody>
      </p:sp>
      <p:sp>
        <p:nvSpPr>
          <p:cNvPr id="337924" name="Text Box 5"/>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997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Rectangle 3"/>
          <p:cNvSpPr>
            <a:spLocks noGrp="1" noChangeArrowheads="1"/>
          </p:cNvSpPr>
          <p:nvPr>
            <p:ph type="ctrTitle"/>
          </p:nvPr>
        </p:nvSpPr>
        <p:spPr>
          <a:xfrm>
            <a:off x="685800" y="228600"/>
            <a:ext cx="7772400" cy="762000"/>
          </a:xfrm>
          <a:effectLst>
            <a:outerShdw blurRad="63500" dist="35921" dir="2700000" algn="ctr" rotWithShape="0">
              <a:srgbClr val="000000">
                <a:alpha val="74998"/>
              </a:srgbClr>
            </a:outerShdw>
          </a:effectLst>
        </p:spPr>
        <p:txBody>
          <a:bodyPr/>
          <a:lstStyle/>
          <a:p>
            <a:pPr eaLnBrk="1" hangingPunct="1">
              <a:defRPr/>
            </a:pPr>
            <a:r>
              <a:rPr lang="en-US" dirty="0">
                <a:solidFill>
                  <a:schemeClr val="bg1"/>
                </a:solidFill>
              </a:rPr>
              <a:t>The </a:t>
            </a:r>
            <a:r>
              <a:rPr lang="en-US" dirty="0" err="1">
                <a:solidFill>
                  <a:schemeClr val="bg1"/>
                </a:solidFill>
              </a:rPr>
              <a:t>Didache</a:t>
            </a:r>
            <a:r>
              <a:rPr lang="en-US" dirty="0">
                <a:solidFill>
                  <a:schemeClr val="bg1"/>
                </a:solidFill>
              </a:rPr>
              <a:t> ("Teaching")</a:t>
            </a:r>
          </a:p>
        </p:txBody>
      </p:sp>
      <p:sp>
        <p:nvSpPr>
          <p:cNvPr id="339972" name="Text Box 5"/>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Osaka" charset="0"/>
                <a:cs typeface="Osaka" charset="0"/>
              </a:rPr>
              <a:t>186</a:t>
            </a:r>
          </a:p>
        </p:txBody>
      </p:sp>
      <p:sp>
        <p:nvSpPr>
          <p:cNvPr id="339973" name="Text Box 6"/>
          <p:cNvSpPr txBox="1">
            <a:spLocks noChangeArrowheads="1"/>
          </p:cNvSpPr>
          <p:nvPr/>
        </p:nvSpPr>
        <p:spPr bwMode="auto">
          <a:xfrm>
            <a:off x="1752600" y="914400"/>
            <a:ext cx="5586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chemeClr val="bg1"/>
                </a:solidFill>
                <a:ea typeface="Osaka" charset="0"/>
                <a:cs typeface="Osaka" charset="0"/>
              </a:rPr>
              <a:t>The earliest guide to church teaching</a:t>
            </a:r>
          </a:p>
        </p:txBody>
      </p:sp>
      <p:pic>
        <p:nvPicPr>
          <p:cNvPr id="339974" name="Picture 7" descr="Didiche"/>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28600" y="6456363"/>
            <a:ext cx="95250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3" name="Rectangle 9"/>
          <p:cNvSpPr>
            <a:spLocks noChangeArrowheads="1"/>
          </p:cNvSpPr>
          <p:nvPr/>
        </p:nvSpPr>
        <p:spPr bwMode="auto">
          <a:xfrm>
            <a:off x="-228600" y="2057400"/>
            <a:ext cx="9753600" cy="4419600"/>
          </a:xfrm>
          <a:prstGeom prst="rect">
            <a:avLst/>
          </a:prstGeom>
          <a:gradFill rotWithShape="0">
            <a:gsLst>
              <a:gs pos="0">
                <a:schemeClr val="tx2">
                  <a:alpha val="70000"/>
                </a:schemeClr>
              </a:gs>
              <a:gs pos="100000">
                <a:schemeClr val="tx1">
                  <a:alpha val="67000"/>
                </a:schemeClr>
              </a:gs>
            </a:gsLst>
            <a:lin ang="5400000" scaled="1"/>
          </a:gradFill>
          <a:ln w="9525">
            <a:solidFill>
              <a:schemeClr val="tx1"/>
            </a:solidFill>
            <a:miter lim="800000"/>
            <a:headEnd/>
            <a:tailEnd/>
          </a:ln>
        </p:spPr>
        <p:txBody>
          <a:bodyPr wrap="none" anchor="ctr"/>
          <a:lstStyle/>
          <a:p>
            <a:endParaRPr lang="en-US">
              <a:ea typeface="Osaka" charset="0"/>
              <a:cs typeface="Osaka" charset="0"/>
            </a:endParaRPr>
          </a:p>
        </p:txBody>
      </p:sp>
      <p:sp>
        <p:nvSpPr>
          <p:cNvPr id="113672" name="Text Box 8"/>
          <p:cNvSpPr txBox="1">
            <a:spLocks noChangeArrowheads="1"/>
          </p:cNvSpPr>
          <p:nvPr/>
        </p:nvSpPr>
        <p:spPr bwMode="auto">
          <a:xfrm>
            <a:off x="304800" y="2311400"/>
            <a:ext cx="8610600" cy="3935413"/>
          </a:xfrm>
          <a:prstGeom prst="rect">
            <a:avLst/>
          </a:prstGeom>
          <a:noFill/>
          <a:ln w="9525">
            <a:noFill/>
            <a:miter lim="800000"/>
            <a:headEnd/>
            <a:tailEnd/>
          </a:ln>
          <a:effectLst/>
        </p:spPr>
        <p:txBody>
          <a:bodyPr>
            <a:spAutoFit/>
          </a:bodyPr>
          <a:lstStyle/>
          <a:p>
            <a:pPr marL="227013" indent="-227013">
              <a:buFontTx/>
              <a:buChar char="•"/>
              <a:defRPr/>
            </a:pPr>
            <a:r>
              <a:rPr lang="en-US" sz="2800" b="1" dirty="0">
                <a:solidFill>
                  <a:schemeClr val="bg1"/>
                </a:solidFill>
                <a:effectLst>
                  <a:glow rad="228600">
                    <a:schemeClr val="tx1"/>
                  </a:glow>
                </a:effectLst>
                <a:latin typeface="Arial" pitchFamily="22" charset="0"/>
                <a:ea typeface="+mn-ea"/>
                <a:cs typeface="+mn-cs"/>
              </a:rPr>
              <a:t>Baptism by immersion "in running water" (7.1)</a:t>
            </a:r>
          </a:p>
          <a:p>
            <a:pPr marL="227013" indent="-227013">
              <a:buFontTx/>
              <a:buChar char="•"/>
              <a:defRPr/>
            </a:pPr>
            <a:r>
              <a:rPr lang="en-US" sz="2800" b="1" dirty="0">
                <a:solidFill>
                  <a:schemeClr val="bg1"/>
                </a:solidFill>
                <a:effectLst>
                  <a:glow rad="228600">
                    <a:schemeClr val="tx1"/>
                  </a:glow>
                </a:effectLst>
                <a:latin typeface="Arial" pitchFamily="22" charset="0"/>
                <a:ea typeface="+mn-ea"/>
                <a:cs typeface="+mn-cs"/>
              </a:rPr>
              <a:t>First mention of alternate baptism by pouring "water on the head three times" (7.3)</a:t>
            </a:r>
          </a:p>
          <a:p>
            <a:pPr marL="227013" indent="-227013">
              <a:buFontTx/>
              <a:buChar char="•"/>
              <a:defRPr/>
            </a:pPr>
            <a:r>
              <a:rPr lang="en-US" sz="2800" b="1" dirty="0">
                <a:solidFill>
                  <a:schemeClr val="bg1"/>
                </a:solidFill>
                <a:effectLst>
                  <a:glow rad="228600">
                    <a:schemeClr val="tx1"/>
                  </a:glow>
                </a:effectLst>
                <a:latin typeface="Arial" pitchFamily="22" charset="0"/>
                <a:ea typeface="+mn-ea"/>
                <a:cs typeface="+mn-cs"/>
              </a:rPr>
              <a:t>If a missionary "stays three days, he is a false prophet" (11.5)</a:t>
            </a:r>
          </a:p>
          <a:p>
            <a:pPr marL="227013" indent="-227013">
              <a:buFontTx/>
              <a:buChar char="•"/>
              <a:defRPr/>
            </a:pPr>
            <a:r>
              <a:rPr lang="en-US" sz="2800" b="1" dirty="0">
                <a:solidFill>
                  <a:schemeClr val="bg1"/>
                </a:solidFill>
                <a:effectLst>
                  <a:glow rad="228600">
                    <a:schemeClr val="tx1"/>
                  </a:glow>
                </a:effectLst>
                <a:latin typeface="Arial" pitchFamily="22" charset="0"/>
                <a:ea typeface="+mn-ea"/>
                <a:cs typeface="+mn-cs"/>
              </a:rPr>
              <a:t>Worship on Sunday, or "on the Lord</a:t>
            </a:r>
            <a:r>
              <a:rPr lang="fr-FR" sz="2800" b="1" dirty="0">
                <a:solidFill>
                  <a:schemeClr val="bg1"/>
                </a:solidFill>
                <a:effectLst>
                  <a:glow rad="228600">
                    <a:schemeClr val="tx1"/>
                  </a:glow>
                </a:effectLst>
                <a:latin typeface="Arial" pitchFamily="22" charset="0"/>
                <a:ea typeface="+mn-ea"/>
                <a:cs typeface="+mn-cs"/>
              </a:rPr>
              <a:t>'</a:t>
            </a:r>
            <a:r>
              <a:rPr lang="en-US" sz="2800" b="1" dirty="0">
                <a:solidFill>
                  <a:schemeClr val="bg1"/>
                </a:solidFill>
                <a:effectLst>
                  <a:glow rad="228600">
                    <a:schemeClr val="tx1"/>
                  </a:glow>
                </a:effectLst>
                <a:latin typeface="Arial" pitchFamily="22" charset="0"/>
                <a:ea typeface="+mn-ea"/>
                <a:cs typeface="+mn-cs"/>
              </a:rPr>
              <a:t>s own day" (14.1)</a:t>
            </a:r>
          </a:p>
          <a:p>
            <a:pPr marL="227013" indent="-227013">
              <a:buFontTx/>
              <a:buChar char="•"/>
              <a:defRPr/>
            </a:pPr>
            <a:r>
              <a:rPr lang="en-US" sz="2800" b="1" dirty="0">
                <a:solidFill>
                  <a:schemeClr val="bg1"/>
                </a:solidFill>
                <a:effectLst>
                  <a:glow rad="228600">
                    <a:schemeClr val="tx1"/>
                  </a:glow>
                </a:effectLst>
                <a:latin typeface="Arial" pitchFamily="22" charset="0"/>
                <a:ea typeface="+mn-ea"/>
                <a:cs typeface="+mn-cs"/>
              </a:rPr>
              <a:t>"Appoint for yourselves bishops and deacons" (15.1)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3673"/>
                                        </p:tgtEl>
                                        <p:attrNameLst>
                                          <p:attrName>style.visibility</p:attrName>
                                        </p:attrNameLst>
                                      </p:cBhvr>
                                      <p:to>
                                        <p:strVal val="visible"/>
                                      </p:to>
                                    </p:set>
                                    <p:animEffect transition="in" filter="wipe(down)">
                                      <p:cBhvr>
                                        <p:cTn id="7" dur="500"/>
                                        <p:tgtEl>
                                          <p:spTgt spid="1136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3672">
                                            <p:txEl>
                                              <p:pRg st="0" end="0"/>
                                            </p:txEl>
                                          </p:spTgt>
                                        </p:tgtEl>
                                        <p:attrNameLst>
                                          <p:attrName>style.visibility</p:attrName>
                                        </p:attrNameLst>
                                      </p:cBhvr>
                                      <p:to>
                                        <p:strVal val="visible"/>
                                      </p:to>
                                    </p:set>
                                    <p:animEffect transition="in" filter="wipe(down)">
                                      <p:cBhvr>
                                        <p:cTn id="12" dur="500"/>
                                        <p:tgtEl>
                                          <p:spTgt spid="1136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3672">
                                            <p:txEl>
                                              <p:pRg st="1" end="1"/>
                                            </p:txEl>
                                          </p:spTgt>
                                        </p:tgtEl>
                                        <p:attrNameLst>
                                          <p:attrName>style.visibility</p:attrName>
                                        </p:attrNameLst>
                                      </p:cBhvr>
                                      <p:to>
                                        <p:strVal val="visible"/>
                                      </p:to>
                                    </p:set>
                                    <p:animEffect transition="in" filter="wipe(down)">
                                      <p:cBhvr>
                                        <p:cTn id="17" dur="500"/>
                                        <p:tgtEl>
                                          <p:spTgt spid="1136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3672">
                                            <p:txEl>
                                              <p:pRg st="2" end="2"/>
                                            </p:txEl>
                                          </p:spTgt>
                                        </p:tgtEl>
                                        <p:attrNameLst>
                                          <p:attrName>style.visibility</p:attrName>
                                        </p:attrNameLst>
                                      </p:cBhvr>
                                      <p:to>
                                        <p:strVal val="visible"/>
                                      </p:to>
                                    </p:set>
                                    <p:animEffect transition="in" filter="wipe(down)">
                                      <p:cBhvr>
                                        <p:cTn id="22" dur="500"/>
                                        <p:tgtEl>
                                          <p:spTgt spid="1136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3672">
                                            <p:txEl>
                                              <p:pRg st="3" end="3"/>
                                            </p:txEl>
                                          </p:spTgt>
                                        </p:tgtEl>
                                        <p:attrNameLst>
                                          <p:attrName>style.visibility</p:attrName>
                                        </p:attrNameLst>
                                      </p:cBhvr>
                                      <p:to>
                                        <p:strVal val="visible"/>
                                      </p:to>
                                    </p:set>
                                    <p:animEffect transition="in" filter="wipe(down)">
                                      <p:cBhvr>
                                        <p:cTn id="27" dur="500"/>
                                        <p:tgtEl>
                                          <p:spTgt spid="11367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3672">
                                            <p:txEl>
                                              <p:pRg st="4" end="4"/>
                                            </p:txEl>
                                          </p:spTgt>
                                        </p:tgtEl>
                                        <p:attrNameLst>
                                          <p:attrName>style.visibility</p:attrName>
                                        </p:attrNameLst>
                                      </p:cBhvr>
                                      <p:to>
                                        <p:strVal val="visible"/>
                                      </p:to>
                                    </p:set>
                                    <p:animEffect transition="in" filter="wipe(down)">
                                      <p:cBhvr>
                                        <p:cTn id="32" dur="500"/>
                                        <p:tgtEl>
                                          <p:spTgt spid="1136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animBg="1"/>
      <p:bldP spid="11367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Rectangle 3"/>
          <p:cNvSpPr>
            <a:spLocks noChangeArrowheads="1"/>
          </p:cNvSpPr>
          <p:nvPr/>
        </p:nvSpPr>
        <p:spPr bwMode="auto">
          <a:xfrm>
            <a:off x="0" y="-100013"/>
            <a:ext cx="9144000" cy="1183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Dates show time of writing and works appear in </a:t>
            </a:r>
            <a:r>
              <a:rPr lang="en-US" altLang="zh-CN" b="1" i="1" dirty="0">
                <a:cs typeface="Arial" charset="0"/>
              </a:rPr>
              <a:t>italics</a:t>
            </a:r>
            <a:r>
              <a:rPr lang="en-US" altLang="zh-CN" b="1" dirty="0">
                <a:cs typeface="Arial"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400	300	200	100	</a:t>
            </a:r>
            <a:r>
              <a:rPr lang="en-US" altLang="zh-CN" sz="1400" b="1" u="sng" dirty="0">
                <a:cs typeface="Arial" charset="0"/>
              </a:rPr>
              <a:t>BC/AD</a:t>
            </a:r>
            <a:r>
              <a:rPr lang="en-US" altLang="zh-CN" b="1" u="sng" dirty="0">
                <a:cs typeface="Arial" charset="0"/>
              </a:rPr>
              <a:t>	100	200	300		400		500	   600      700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GREEK</a:t>
            </a:r>
            <a:r>
              <a:rPr lang="en-US" altLang="zh-CN" b="1" dirty="0">
                <a:cs typeface="Arial" charset="0"/>
              </a:rPr>
              <a:t>	   </a:t>
            </a:r>
            <a:r>
              <a:rPr lang="en-US" altLang="zh-CN" b="1" i="1" dirty="0">
                <a:cs typeface="Arial" charset="0"/>
              </a:rPr>
              <a:t>LXX</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sz="1200" b="1" dirty="0">
                <a:cs typeface="Arial" charset="0"/>
              </a:rPr>
              <a:t>(Greek OT)	</a:t>
            </a:r>
            <a:r>
              <a:rPr lang="en-US" altLang="zh-CN" b="1" dirty="0">
                <a:cs typeface="Arial" charset="0"/>
              </a:rPr>
              <a:t>	</a:t>
            </a:r>
            <a:r>
              <a:rPr lang="en-US" altLang="zh-CN" sz="12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Polybius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b="1" dirty="0" err="1">
                <a:cs typeface="Arial" charset="0"/>
              </a:rPr>
              <a:t>Diodorus</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Strabo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Plutarch</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dirty="0" err="1">
                <a:cs typeface="Arial" charset="0"/>
              </a:rPr>
              <a:t>Hermetica</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Philo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JEWISH</a:t>
            </a:r>
            <a:r>
              <a:rPr lang="en-US" altLang="zh-CN" b="1" dirty="0">
                <a:cs typeface="Arial" charset="0"/>
              </a:rPr>
              <a:t>					</a:t>
            </a:r>
            <a:r>
              <a:rPr lang="en-US" altLang="zh-CN" sz="2400" b="1" baseline="30000" dirty="0">
                <a:cs typeface="Arial" charset="0"/>
              </a:rPr>
              <a:t>(Jewish/Greek)</a:t>
            </a:r>
            <a:r>
              <a:rPr lang="en-US" altLang="zh-CN" b="1" dirty="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i="1" dirty="0">
                <a:cs typeface="Arial" charset="0"/>
              </a:rPr>
              <a:t>OT</a:t>
            </a:r>
            <a:r>
              <a:rPr lang="en-US" altLang="zh-CN" b="1" dirty="0">
                <a:cs typeface="Arial" charset="0"/>
              </a:rPr>
              <a:t>					</a:t>
            </a:r>
            <a:r>
              <a:rPr lang="en-US" altLang="zh-CN" sz="1400" b="1" dirty="0" err="1">
                <a:cs typeface="Arial" charset="0"/>
              </a:rPr>
              <a:t>Jamnia</a:t>
            </a:r>
            <a:r>
              <a:rPr lang="en-US" altLang="zh-CN" b="1" dirty="0">
                <a:cs typeface="Arial" charset="0"/>
              </a:rPr>
              <a:t> "</a:t>
            </a:r>
            <a:r>
              <a:rPr lang="en-US" altLang="zh-CN" sz="1400" b="1" dirty="0">
                <a:cs typeface="Arial" charset="0"/>
              </a:rPr>
              <a:t>Council"</a:t>
            </a:r>
            <a:r>
              <a:rPr lang="en-US" altLang="zh-CN" b="1" dirty="0">
                <a:cs typeface="Arial" charset="0"/>
              </a:rPr>
              <a:t> 							</a:t>
            </a:r>
            <a:r>
              <a:rPr lang="en-US" altLang="zh-CN" b="1" i="1" dirty="0">
                <a:cs typeface="Arial" charset="0"/>
              </a:rPr>
              <a:t>MT</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cs typeface="Arial" charset="0"/>
              </a:rPr>
              <a:t>(completed)</a:t>
            </a:r>
            <a:r>
              <a:rPr lang="en-US" altLang="zh-CN" b="1" dirty="0">
                <a:cs typeface="Arial" charset="0"/>
              </a:rPr>
              <a:t>	  				</a:t>
            </a:r>
            <a:r>
              <a:rPr lang="en-US" altLang="zh-CN" sz="1400" b="1" dirty="0">
                <a:cs typeface="Arial" charset="0"/>
              </a:rPr>
              <a:t>								 600-1000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------OT Apocrypha-----</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dirty="0" err="1">
                <a:cs typeface="Arial" charset="0"/>
              </a:rPr>
              <a:t>Pseudepigrapha</a:t>
            </a:r>
            <a:r>
              <a:rPr lang="en-US" altLang="zh-CN" b="1" dirty="0">
                <a:cs typeface="Arial" charset="0"/>
              </a:rPr>
              <a:t> -------(some extended to 7th century)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Dead Sea Scrolls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Rabbinic Literature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 Midrash (oral tradition)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a:t>
            </a:r>
            <a:r>
              <a:rPr lang="en-US" altLang="zh-CN" sz="1400" b="1" i="1" dirty="0">
                <a:cs typeface="Arial" charset="0"/>
              </a:rPr>
              <a:t>Talmud</a:t>
            </a:r>
            <a:r>
              <a:rPr lang="en-US" altLang="zh-CN" sz="1400" b="1" dirty="0">
                <a:cs typeface="Arial" charset="0"/>
              </a:rPr>
              <a:t>  = </a:t>
            </a:r>
            <a:r>
              <a:rPr lang="en-US" altLang="zh-CN" sz="1400" b="1" i="1" dirty="0">
                <a:cs typeface="Arial" charset="0"/>
              </a:rPr>
              <a:t>Mishnah</a:t>
            </a:r>
            <a:r>
              <a:rPr lang="en-US" altLang="zh-CN" sz="1400" b="1" dirty="0">
                <a:cs typeface="Arial" charset="0"/>
              </a:rPr>
              <a:t> 200 + </a:t>
            </a:r>
            <a:r>
              <a:rPr lang="en-US" altLang="zh-CN" sz="1400" b="1" i="1" dirty="0" err="1">
                <a:cs typeface="Arial" charset="0"/>
              </a:rPr>
              <a:t>Gemara</a:t>
            </a:r>
            <a:r>
              <a:rPr lang="en-US" altLang="zh-CN" sz="1400" b="1" dirty="0">
                <a:cs typeface="Arial" charset="0"/>
              </a:rPr>
              <a:t> 500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 </a:t>
            </a:r>
            <a:r>
              <a:rPr lang="en-US" altLang="zh-CN" sz="1400" b="1" dirty="0" err="1">
                <a:cs typeface="Arial" charset="0"/>
              </a:rPr>
              <a:t>Tosefta</a:t>
            </a:r>
            <a:r>
              <a:rPr lang="en-US" altLang="zh-CN" sz="1400" b="1" dirty="0">
                <a:cs typeface="Arial" charset="0"/>
              </a:rPr>
              <a:t> ---</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Josephus</a:t>
            </a:r>
            <a:r>
              <a:rPr lang="en-US" altLang="zh-CN" sz="1200" b="1" dirty="0">
                <a:cs typeface="Arial" charset="0"/>
              </a:rPr>
              <a:t> 77-94</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ROMAN</a:t>
            </a:r>
            <a:r>
              <a:rPr lang="en-US" altLang="zh-CN" sz="1200" b="1" dirty="0">
                <a:cs typeface="Arial" charset="0"/>
              </a:rPr>
              <a:t>					 (Jew writing for Rome)</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Cicero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Livy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Pliny</a:t>
            </a:r>
            <a:r>
              <a:rPr lang="en-US" altLang="zh-CN" sz="1200" b="1" dirty="0">
                <a:cs typeface="Arial" charset="0"/>
              </a:rPr>
              <a:t> 113</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Tacitus</a:t>
            </a:r>
            <a:r>
              <a:rPr lang="en-US" altLang="zh-CN" sz="1200" b="1" dirty="0">
                <a:cs typeface="Arial" charset="0"/>
              </a:rPr>
              <a:t> 115</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CHRISTIAN</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t>
            </a:r>
            <a:r>
              <a:rPr lang="en-US" altLang="zh-CN" b="1" i="1" dirty="0">
                <a:cs typeface="Arial" charset="0"/>
              </a:rPr>
              <a:t>New Testament</a:t>
            </a:r>
            <a:r>
              <a:rPr lang="en-US" altLang="zh-CN" b="1" dirty="0">
                <a:cs typeface="Arial" charset="0"/>
              </a:rPr>
              <a:t>  </a:t>
            </a:r>
            <a:r>
              <a:rPr lang="en-US" altLang="zh-CN" sz="1200" b="1" dirty="0">
                <a:cs typeface="Arial" charset="0"/>
              </a:rPr>
              <a:t>40s-95</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Apostolic Fathers</a:t>
            </a:r>
            <a:r>
              <a:rPr lang="en-US" altLang="zh-CN" sz="1200" b="1" dirty="0">
                <a:cs typeface="Arial" charset="0"/>
              </a:rPr>
              <a:t> 95-150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Most notable:</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err="1">
                <a:cs typeface="Arial" charset="0"/>
              </a:rPr>
              <a:t>Didache</a:t>
            </a:r>
            <a:r>
              <a:rPr lang="en-US" altLang="zh-CN" sz="1200" b="1" dirty="0">
                <a:cs typeface="Arial" charset="0"/>
              </a:rPr>
              <a:t> 95-120</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a:cs typeface="Arial" charset="0"/>
              </a:rPr>
              <a:t>Epistle of Barnabas</a:t>
            </a:r>
            <a:r>
              <a:rPr lang="en-US" altLang="zh-CN" sz="1200" b="1" dirty="0">
                <a:cs typeface="Arial" charset="0"/>
              </a:rPr>
              <a:t> 70-132</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sz="1400" b="1" i="1" dirty="0">
                <a:cs typeface="Arial" charset="0"/>
              </a:rPr>
              <a:t>Nag </a:t>
            </a:r>
            <a:r>
              <a:rPr lang="en-US" altLang="zh-CN" sz="1400" b="1" i="1" dirty="0" err="1">
                <a:cs typeface="Arial" charset="0"/>
              </a:rPr>
              <a:t>Hammadi</a:t>
            </a:r>
            <a:r>
              <a:rPr lang="en-US" altLang="zh-CN" sz="1400" b="1" i="1" dirty="0">
                <a:cs typeface="Arial" charset="0"/>
              </a:rPr>
              <a:t> Codices</a:t>
            </a:r>
            <a:r>
              <a:rPr lang="en-US" altLang="zh-CN" sz="1400" b="1" dirty="0">
                <a:cs typeface="Arial" charset="0"/>
              </a:rPr>
              <a:t> (Gnostic)</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cs typeface="Arial" charset="0"/>
              </a:rPr>
              <a:t>														</a:t>
            </a:r>
            <a:r>
              <a:rPr lang="en-US" altLang="zh-CN" b="1" dirty="0">
                <a:cs typeface="Arial" charset="0"/>
              </a:rPr>
              <a:t>	• </a:t>
            </a:r>
            <a:r>
              <a:rPr lang="en-US" altLang="zh-CN" sz="1400" b="1" i="1" dirty="0">
                <a:cs typeface="Arial" charset="0"/>
              </a:rPr>
              <a:t>Gospel of Thomas</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u="sng" dirty="0">
                <a:cs typeface="Arial" charset="0"/>
              </a:rPr>
              <a:t>MISCELLANEOUS</a:t>
            </a:r>
            <a:endParaRPr lang="en-US" altLang="zh-CN" b="1" dirty="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b="1" dirty="0">
                <a:cs typeface="Arial" charset="0"/>
              </a:rPr>
              <a:t>						-------------------------------	 </a:t>
            </a:r>
            <a:r>
              <a:rPr lang="en-US" altLang="zh-CN" b="1" i="1" dirty="0">
                <a:cs typeface="Arial" charset="0"/>
              </a:rPr>
              <a:t>Select Papyri</a:t>
            </a:r>
            <a:r>
              <a:rPr lang="en-US" altLang="zh-CN" b="1" dirty="0">
                <a:cs typeface="Arial" charset="0"/>
              </a:rPr>
              <a:t> --------------------------------------------</a:t>
            </a:r>
          </a:p>
        </p:txBody>
      </p:sp>
      <p:sp>
        <p:nvSpPr>
          <p:cNvPr id="197635" name="Text Box 2"/>
          <p:cNvSpPr txBox="1">
            <a:spLocks noChangeArrowheads="1"/>
          </p:cNvSpPr>
          <p:nvPr/>
        </p:nvSpPr>
        <p:spPr bwMode="auto">
          <a:xfrm>
            <a:off x="8382000" y="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cs typeface="Arial" charset="0"/>
              </a:rPr>
              <a:t>158</a:t>
            </a:r>
          </a:p>
        </p:txBody>
      </p:sp>
      <p:pic>
        <p:nvPicPr>
          <p:cNvPr id="197636"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dirty="0">
                <a:solidFill>
                  <a:schemeClr val="tx1"/>
                </a:solidFill>
                <a:effectLst/>
                <a:latin typeface="Arial" charset="0"/>
                <a:ea typeface="Arial" charset="0"/>
                <a:cs typeface="Arial" charset="0"/>
              </a:rPr>
              <a:t>Chronological Literature Chart</a:t>
            </a:r>
            <a:endParaRPr lang="en-US" b="1" dirty="0">
              <a:latin typeface="Arial" charset="0"/>
              <a:ea typeface="Arial" charset="0"/>
              <a:cs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67744" y="381000"/>
            <a:ext cx="6804248" cy="1371600"/>
          </a:xfrm>
        </p:spPr>
        <p:txBody>
          <a:bodyPr/>
          <a:lstStyle/>
          <a:p>
            <a:pPr algn="l" eaLnBrk="1" hangingPunct="1">
              <a:defRPr/>
            </a:pPr>
            <a:r>
              <a:rPr lang="en-US">
                <a:latin typeface="Tahoma" charset="0"/>
                <a:ea typeface="ＭＳ Ｐゴシック" charset="0"/>
                <a:cs typeface="ＭＳ Ｐゴシック" charset="0"/>
              </a:rPr>
              <a:t>Gnostic Literature</a:t>
            </a:r>
          </a:p>
        </p:txBody>
      </p:sp>
      <p:sp>
        <p:nvSpPr>
          <p:cNvPr id="23555" name="Rectangle 3"/>
          <p:cNvSpPr>
            <a:spLocks noGrp="1" noChangeArrowheads="1"/>
          </p:cNvSpPr>
          <p:nvPr>
            <p:ph type="body" idx="1"/>
          </p:nvPr>
        </p:nvSpPr>
        <p:spPr>
          <a:xfrm>
            <a:off x="2438400" y="1981200"/>
            <a:ext cx="6858000" cy="1295400"/>
          </a:xfrm>
        </p:spPr>
        <p:txBody>
          <a:bodyPr/>
          <a:lstStyle/>
          <a:p>
            <a:pPr eaLnBrk="1" hangingPunct="1">
              <a:defRPr/>
            </a:pPr>
            <a:r>
              <a:rPr lang="en-US">
                <a:latin typeface="Tahoma" charset="0"/>
                <a:ea typeface="ＭＳ Ｐゴシック" charset="0"/>
                <a:cs typeface="ＭＳ Ｐゴシック" charset="0"/>
              </a:rPr>
              <a:t>The NT Apocrypha (AD 100-600)</a:t>
            </a:r>
          </a:p>
          <a:p>
            <a:pPr eaLnBrk="1" hangingPunct="1">
              <a:defRPr/>
            </a:pPr>
            <a:r>
              <a:rPr lang="en-US">
                <a:latin typeface="Tahoma" charset="0"/>
                <a:ea typeface="ＭＳ Ｐゴシック" charset="0"/>
                <a:cs typeface="ＭＳ Ｐゴシック" charset="0"/>
              </a:rPr>
              <a:t>The Gospel of Thomas </a:t>
            </a:r>
          </a:p>
        </p:txBody>
      </p:sp>
      <p:sp>
        <p:nvSpPr>
          <p:cNvPr id="342019" name="Text Box 4"/>
          <p:cNvSpPr txBox="1">
            <a:spLocks noChangeArrowheads="1"/>
          </p:cNvSpPr>
          <p:nvPr/>
        </p:nvSpPr>
        <p:spPr bwMode="auto">
          <a:xfrm>
            <a:off x="83820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t>
            </a:r>
            <a:endParaRPr lang="en-US" sz="2000" b="1"/>
          </a:p>
        </p:txBody>
      </p:sp>
      <p:pic>
        <p:nvPicPr>
          <p:cNvPr id="23560" name="Picture 8" descr="Feng Shu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2717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rot="-1669184">
            <a:off x="762000" y="1447800"/>
            <a:ext cx="5715000" cy="187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700">
                <a:solidFill>
                  <a:srgbClr val="FF0000"/>
                </a:solidFill>
                <a:latin typeface="Impact" charset="0"/>
              </a:rPr>
              <a:t>Rejected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p:cTn id="7" dur="1000" fill="hold"/>
                                        <p:tgtEl>
                                          <p:spTgt spid="23560"/>
                                        </p:tgtEl>
                                        <p:attrNameLst>
                                          <p:attrName>ppt_w</p:attrName>
                                        </p:attrNameLst>
                                      </p:cBhvr>
                                      <p:tavLst>
                                        <p:tav tm="0">
                                          <p:val>
                                            <p:fltVal val="0"/>
                                          </p:val>
                                        </p:tav>
                                        <p:tav tm="100000">
                                          <p:val>
                                            <p:strVal val="#ppt_w"/>
                                          </p:val>
                                        </p:tav>
                                      </p:tavLst>
                                    </p:anim>
                                    <p:anim calcmode="lin" valueType="num">
                                      <p:cBhvr>
                                        <p:cTn id="8" dur="1000" fill="hold"/>
                                        <p:tgtEl>
                                          <p:spTgt spid="23560"/>
                                        </p:tgtEl>
                                        <p:attrNameLst>
                                          <p:attrName>ppt_h</p:attrName>
                                        </p:attrNameLst>
                                      </p:cBhvr>
                                      <p:tavLst>
                                        <p:tav tm="0">
                                          <p:val>
                                            <p:fltVal val="0"/>
                                          </p:val>
                                        </p:tav>
                                        <p:tav tm="100000">
                                          <p:val>
                                            <p:strVal val="#ppt_h"/>
                                          </p:val>
                                        </p:tav>
                                      </p:tavLst>
                                    </p:anim>
                                    <p:anim calcmode="lin" valueType="num">
                                      <p:cBhvr>
                                        <p:cTn id="9"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anim calcmode="lin" valueType="num">
                                      <p:cBhvr>
                                        <p:cTn id="16" dur="500" fill="hold"/>
                                        <p:tgtEl>
                                          <p:spTgt spid="23558"/>
                                        </p:tgtEl>
                                        <p:attrNameLst>
                                          <p:attrName>style.rotation</p:attrName>
                                        </p:attrNameLst>
                                      </p:cBhvr>
                                      <p:tavLst>
                                        <p:tav tm="0">
                                          <p:val>
                                            <p:fltVal val="720"/>
                                          </p:val>
                                        </p:tav>
                                        <p:tav tm="100000">
                                          <p:val>
                                            <p:fltVal val="0"/>
                                          </p:val>
                                        </p:tav>
                                      </p:tavLst>
                                    </p:anim>
                                    <p:anim calcmode="lin" valueType="num">
                                      <p:cBhvr>
                                        <p:cTn id="17" dur="500" fill="hold"/>
                                        <p:tgtEl>
                                          <p:spTgt spid="23558"/>
                                        </p:tgtEl>
                                        <p:attrNameLst>
                                          <p:attrName>ppt_h</p:attrName>
                                        </p:attrNameLst>
                                      </p:cBhvr>
                                      <p:tavLst>
                                        <p:tav tm="0">
                                          <p:val>
                                            <p:fltVal val="0"/>
                                          </p:val>
                                        </p:tav>
                                        <p:tav tm="100000">
                                          <p:val>
                                            <p:strVal val="#ppt_h"/>
                                          </p:val>
                                        </p:tav>
                                      </p:tavLst>
                                    </p:anim>
                                    <p:anim calcmode="lin" valueType="num">
                                      <p:cBhvr>
                                        <p:cTn id="18" dur="500" fill="hold"/>
                                        <p:tgtEl>
                                          <p:spTgt spid="2355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90678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34406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u="sng">
                <a:effectLst>
                  <a:outerShdw blurRad="38100" dist="38100" dir="2700000" algn="tl">
                    <a:srgbClr val="000080"/>
                  </a:outerShdw>
                </a:effectLst>
              </a:rPr>
              <a:t>GOSPELS</a:t>
            </a:r>
            <a:endParaRPr lang="en-US" sz="2400" b="1">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Arabic Gospel of the Infancy</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Armenian Gospel of the Infancy</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Assumption of the Virgin</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Resurrection of Christ by Bartholomew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History of Joseph the Carpenter</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80"/>
                  </a:outerShdw>
                </a:effectLst>
              </a:rPr>
              <a:t>Protoevangelium (Infancy Gospel) of James</a:t>
            </a:r>
          </a:p>
        </p:txBody>
      </p:sp>
      <p:sp>
        <p:nvSpPr>
          <p:cNvPr id="57242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90678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34611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7540"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sz="2400" b="1" u="sng" dirty="0">
                <a:effectLst>
                  <a:outerShdw blurRad="38100" dist="38100" dir="2700000" algn="tl">
                    <a:srgbClr val="000080"/>
                  </a:outerShdw>
                </a:effectLst>
              </a:rPr>
              <a:t>The Gospel of:</a:t>
            </a:r>
          </a:p>
          <a:p>
            <a:pPr marL="342900" indent="-342900" eaLnBrk="1" hangingPunct="1">
              <a:spcBef>
                <a:spcPct val="20000"/>
              </a:spcBef>
              <a:buClr>
                <a:schemeClr val="hlink"/>
              </a:buClr>
              <a:buSzPct val="90000"/>
              <a:buFont typeface="Wingdings" charset="0"/>
              <a:buNone/>
              <a:tabLst>
                <a:tab pos="6230938" algn="r"/>
              </a:tabLst>
              <a:defRPr/>
            </a:pPr>
            <a:endParaRPr lang="en-US" sz="1400" b="1" dirty="0">
              <a:effectLst>
                <a:outerShdw blurRad="38100" dist="38100" dir="2700000" algn="tl">
                  <a:srgbClr val="000080"/>
                </a:outerShdw>
              </a:effectLst>
            </a:endParaRP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Bartholomew                • the Birth of Mary</a:t>
            </a: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Basilides</a:t>
            </a:r>
            <a:r>
              <a:rPr lang="en-US" sz="2400" b="1" dirty="0">
                <a:effectLst>
                  <a:outerShdw blurRad="38100" dist="38100" dir="2700000" algn="tl">
                    <a:srgbClr val="000080"/>
                  </a:outerShdw>
                </a:effectLst>
              </a:rPr>
              <a:t>                        • Pseudo-Matthew</a:t>
            </a: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Cerinthus</a:t>
            </a:r>
            <a:r>
              <a:rPr lang="en-US" sz="2400" b="1" dirty="0">
                <a:effectLst>
                  <a:outerShdw blurRad="38100" dist="38100" dir="2700000" algn="tl">
                    <a:srgbClr val="000080"/>
                  </a:outerShdw>
                </a:effectLst>
              </a:rPr>
              <a:t>                               • the Hebrews</a:t>
            </a: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the </a:t>
            </a:r>
            <a:r>
              <a:rPr lang="en-US" sz="2400" b="1" dirty="0" err="1">
                <a:effectLst>
                  <a:outerShdw blurRad="38100" dist="38100" dir="2700000" algn="tl">
                    <a:srgbClr val="000080"/>
                  </a:outerShdw>
                </a:effectLst>
              </a:rPr>
              <a:t>Ebionites</a:t>
            </a:r>
            <a:r>
              <a:rPr lang="en-US" sz="2400" b="1" dirty="0">
                <a:effectLst>
                  <a:outerShdw blurRad="38100" dist="38100" dir="2700000" algn="tl">
                    <a:srgbClr val="000080"/>
                  </a:outerShdw>
                </a:effectLst>
              </a:rPr>
              <a:t>	 • Philip</a:t>
            </a: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Mary Magdalene	 • Thomas</a:t>
            </a:r>
          </a:p>
          <a:p>
            <a:pPr marL="342900" indent="-342900" eaLnBrk="1" hangingPunct="1">
              <a:spcBef>
                <a:spcPct val="20000"/>
              </a:spcBef>
              <a:buClr>
                <a:schemeClr val="hlink"/>
              </a:buClr>
              <a:buSzPct val="90000"/>
              <a:buFont typeface="Wingdings" charset="0"/>
              <a:buNone/>
              <a:tabLst>
                <a:tab pos="6230938" algn="r"/>
              </a:tabLst>
              <a:defRPr/>
            </a:pPr>
            <a:r>
              <a:rPr lang="en-US" sz="2400" b="1" dirty="0">
                <a:effectLst>
                  <a:outerShdw blurRad="38100" dist="38100" dir="2700000" algn="tl">
                    <a:srgbClr val="000080"/>
                  </a:outerShdw>
                </a:effectLst>
              </a:rPr>
              <a:t>• </a:t>
            </a:r>
            <a:r>
              <a:rPr lang="en-US" sz="2400" b="1" dirty="0" err="1">
                <a:effectLst>
                  <a:outerShdw blurRad="38100" dist="38100" dir="2700000" algn="tl">
                    <a:srgbClr val="000080"/>
                  </a:outerShdw>
                </a:effectLst>
              </a:rPr>
              <a:t>Marcion</a:t>
            </a:r>
            <a:r>
              <a:rPr lang="en-US" sz="2400" b="1" dirty="0">
                <a:effectLst>
                  <a:outerShdw blurRad="38100" dist="38100" dir="2700000" algn="tl">
                    <a:srgbClr val="000080"/>
                  </a:outerShdw>
                </a:effectLst>
              </a:rPr>
              <a:t>	• Infancy Gospel of Thomas</a:t>
            </a:r>
          </a:p>
        </p:txBody>
      </p:sp>
      <p:sp>
        <p:nvSpPr>
          <p:cNvPr id="577541"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76200" y="76200"/>
            <a:ext cx="90678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34816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8388"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Apostolic History of Abdias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Fragmentary Story of Andrew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Ascent of James</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Martyrdom of Matthew</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Passion of Paul</a:t>
            </a:r>
          </a:p>
          <a:p>
            <a:pPr marL="342900" indent="-342900" eaLnBrk="1" hangingPunct="1">
              <a:spcBef>
                <a:spcPct val="20000"/>
              </a:spcBef>
              <a:buClr>
                <a:schemeClr val="hlink"/>
              </a:buClr>
              <a:buSzPct val="90000"/>
              <a:buFont typeface="Wingdings" charset="0"/>
              <a:buNone/>
              <a:defRPr/>
            </a:pPr>
            <a:r>
              <a:rPr lang="en-US" sz="2400" b="1">
                <a:effectLst>
                  <a:outerShdw blurRad="38100" dist="38100" dir="2700000" algn="tl">
                    <a:srgbClr val="000000"/>
                  </a:outerShdw>
                </a:effectLst>
              </a:rPr>
              <a:t>Passion of Peter and Paul</a:t>
            </a:r>
          </a:p>
        </p:txBody>
      </p:sp>
      <p:sp>
        <p:nvSpPr>
          <p:cNvPr id="528389"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90678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350210"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sz="2400" b="1" u="sng">
                <a:effectLst>
                  <a:outerShdw blurRad="38100" dist="38100" dir="2700000" algn="tl">
                    <a:srgbClr val="000000"/>
                  </a:outerShdw>
                </a:effectLst>
              </a:rPr>
              <a:t>The Acts of:</a:t>
            </a:r>
            <a:endParaRPr lang="en-US" sz="2400" b="1">
              <a:effectLst>
                <a:outerShdw blurRad="38100" dist="38100" dir="2700000" algn="tl">
                  <a:srgbClr val="000000"/>
                </a:outerShdw>
              </a:effectLst>
            </a:endParaRP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and Matthias                       • Peter</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Andrew and Paul        • Peter and Andrew</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Barnabas	 • Peter and Paul</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James the Great	• Philip</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John	• Pilate</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John by Prochorus	• Thaddeus</a:t>
            </a:r>
          </a:p>
          <a:p>
            <a:pPr marL="342900" indent="-342900" eaLnBrk="1" hangingPunct="1">
              <a:spcBef>
                <a:spcPct val="20000"/>
              </a:spcBef>
              <a:buClr>
                <a:schemeClr val="hlink"/>
              </a:buClr>
              <a:buSzPct val="90000"/>
              <a:buFont typeface="Wingdings" charset="0"/>
              <a:buNone/>
              <a:tabLst>
                <a:tab pos="6178550" algn="r"/>
              </a:tabLst>
              <a:defRPr/>
            </a:pPr>
            <a:r>
              <a:rPr lang="en-US" sz="2400" b="1">
                <a:effectLst>
                  <a:outerShdw blurRad="38100" dist="38100" dir="2700000" algn="tl">
                    <a:srgbClr val="000000"/>
                  </a:outerShdw>
                </a:effectLst>
              </a:rPr>
              <a:t>• Paul	• Thomas</a:t>
            </a:r>
          </a:p>
        </p:txBody>
      </p:sp>
      <p:sp>
        <p:nvSpPr>
          <p:cNvPr id="530437" name="Text Box 5"/>
          <p:cNvSpPr txBox="1">
            <a:spLocks noChangeArrowheads="1"/>
          </p:cNvSpPr>
          <p:nvPr/>
        </p:nvSpPr>
        <p:spPr bwMode="auto">
          <a:xfrm>
            <a:off x="8459788" y="60325"/>
            <a:ext cx="608012"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b="1">
                <a:latin typeface="Arial" pitchFamily="22" charset="0"/>
                <a:ea typeface="+mn-ea"/>
                <a:cs typeface="+mn-cs"/>
              </a:rPr>
              <a:t>186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a:grpSpLocks/>
          </p:cNvGrpSpPr>
          <p:nvPr/>
        </p:nvGrpSpPr>
        <p:grpSpPr bwMode="auto">
          <a:xfrm>
            <a:off x="5508625" y="-25400"/>
            <a:ext cx="3671888" cy="4533900"/>
            <a:chOff x="5370512" y="-26011"/>
            <a:chExt cx="3810000" cy="4176464"/>
          </a:xfrm>
        </p:grpSpPr>
        <p:pic>
          <p:nvPicPr>
            <p:cNvPr id="3522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70512" y="-26011"/>
              <a:ext cx="3810000"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6" name="Rectangle 7"/>
            <p:cNvSpPr>
              <a:spLocks noChangeArrowheads="1"/>
            </p:cNvSpPr>
            <p:nvPr/>
          </p:nvSpPr>
          <p:spPr bwMode="auto">
            <a:xfrm>
              <a:off x="5796136" y="1052513"/>
              <a:ext cx="3087960" cy="176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Clr>
                  <a:schemeClr val="hlink"/>
                </a:buClr>
                <a:buSzPct val="90000"/>
                <a:buFont typeface="Wingdings" charset="0"/>
                <a:buNone/>
                <a:tabLst>
                  <a:tab pos="2566988" algn="r"/>
                </a:tabLst>
              </a:pPr>
              <a:r>
                <a:rPr lang="en-US" sz="2400" b="1" u="sng" dirty="0">
                  <a:solidFill>
                    <a:schemeClr val="bg2"/>
                  </a:solidFill>
                </a:rPr>
                <a:t>APOCALYPSES</a:t>
              </a:r>
              <a:endParaRPr lang="en-US" sz="2400" b="1" dirty="0">
                <a:solidFill>
                  <a:schemeClr val="bg2"/>
                </a:solidFill>
              </a:endParaRPr>
            </a:p>
            <a:p>
              <a:pPr marL="342900" indent="-342900" eaLnBrk="1" hangingPunct="1">
                <a:spcBef>
                  <a:spcPct val="20000"/>
                </a:spcBef>
                <a:buClr>
                  <a:schemeClr val="hlink"/>
                </a:buClr>
                <a:buSzPct val="90000"/>
                <a:buFont typeface="Wingdings" charset="0"/>
                <a:buNone/>
                <a:tabLst>
                  <a:tab pos="2566988" algn="r"/>
                </a:tabLst>
              </a:pPr>
              <a:r>
                <a:rPr lang="en-US" sz="2400" b="1" dirty="0">
                  <a:solidFill>
                    <a:schemeClr val="bg2"/>
                  </a:solidFill>
                </a:rPr>
                <a:t>James      Stephen</a:t>
              </a:r>
            </a:p>
            <a:p>
              <a:pPr marL="342900" indent="-342900" eaLnBrk="1" hangingPunct="1">
                <a:spcBef>
                  <a:spcPct val="20000"/>
                </a:spcBef>
                <a:buClr>
                  <a:schemeClr val="hlink"/>
                </a:buClr>
                <a:buSzPct val="90000"/>
                <a:buFont typeface="Wingdings" charset="0"/>
                <a:buNone/>
                <a:tabLst>
                  <a:tab pos="2566988" algn="r"/>
                </a:tabLst>
              </a:pPr>
              <a:r>
                <a:rPr lang="en-US" sz="2400" b="1" dirty="0">
                  <a:solidFill>
                    <a:schemeClr val="bg2"/>
                  </a:solidFill>
                </a:rPr>
                <a:t>Paul	 Thomas</a:t>
              </a:r>
            </a:p>
            <a:p>
              <a:pPr marL="342900" indent="-342900" eaLnBrk="1" hangingPunct="1">
                <a:spcBef>
                  <a:spcPct val="20000"/>
                </a:spcBef>
                <a:buClr>
                  <a:schemeClr val="hlink"/>
                </a:buClr>
                <a:buSzPct val="90000"/>
                <a:buFont typeface="Wingdings" charset="0"/>
                <a:buNone/>
                <a:tabLst>
                  <a:tab pos="2566988" algn="r"/>
                </a:tabLst>
              </a:pPr>
              <a:r>
                <a:rPr lang="en-US" sz="2400" b="1" dirty="0">
                  <a:solidFill>
                    <a:schemeClr val="bg2"/>
                  </a:solidFill>
                </a:rPr>
                <a:t>Peter     The Virgin</a:t>
              </a:r>
            </a:p>
          </p:txBody>
        </p:sp>
      </p:grpSp>
      <p:grpSp>
        <p:nvGrpSpPr>
          <p:cNvPr id="9" name="Group 8"/>
          <p:cNvGrpSpPr>
            <a:grpSpLocks/>
          </p:cNvGrpSpPr>
          <p:nvPr/>
        </p:nvGrpSpPr>
        <p:grpSpPr bwMode="auto">
          <a:xfrm>
            <a:off x="-36513" y="0"/>
            <a:ext cx="5507038" cy="7461250"/>
            <a:chOff x="-36512" y="0"/>
            <a:chExt cx="5507469" cy="7461448"/>
          </a:xfrm>
        </p:grpSpPr>
        <p:pic>
          <p:nvPicPr>
            <p:cNvPr id="352263"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0"/>
              <a:ext cx="5507469" cy="7461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4" name="Rectangle 10"/>
            <p:cNvSpPr>
              <a:spLocks noChangeArrowheads="1"/>
            </p:cNvSpPr>
            <p:nvPr/>
          </p:nvSpPr>
          <p:spPr bwMode="auto">
            <a:xfrm>
              <a:off x="271010" y="2060848"/>
              <a:ext cx="494607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hlink"/>
                </a:buClr>
                <a:buSzPct val="90000"/>
                <a:buFont typeface="Wingdings" charset="0"/>
                <a:buNone/>
              </a:pPr>
              <a:r>
                <a:rPr lang="en-US" sz="2400" b="1" u="sng" dirty="0">
                  <a:solidFill>
                    <a:schemeClr val="bg2"/>
                  </a:solidFill>
                </a:rPr>
                <a:t>EPISTLES</a:t>
              </a:r>
              <a:endParaRPr lang="en-US"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Epistles of Christ and </a:t>
              </a:r>
              <a:r>
                <a:rPr lang="en-US" sz="2400" b="1" dirty="0" err="1">
                  <a:solidFill>
                    <a:schemeClr val="bg2"/>
                  </a:solidFill>
                </a:rPr>
                <a:t>Abgarus</a:t>
              </a:r>
              <a:endParaRPr lang="en-US"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Epistle of the Apostles</a:t>
              </a: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Third Epistle to the Corinthians</a:t>
              </a: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Epistle to the </a:t>
              </a:r>
              <a:r>
                <a:rPr lang="en-US" sz="2400" b="1" dirty="0" err="1">
                  <a:solidFill>
                    <a:schemeClr val="bg2"/>
                  </a:solidFill>
                </a:rPr>
                <a:t>Laodiceans</a:t>
              </a:r>
              <a:endParaRPr lang="en-US"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Epistle of </a:t>
              </a:r>
              <a:r>
                <a:rPr lang="en-US" sz="2400" b="1" dirty="0" err="1">
                  <a:solidFill>
                    <a:schemeClr val="bg2"/>
                  </a:solidFill>
                </a:rPr>
                <a:t>Lentulus</a:t>
              </a:r>
              <a:endParaRPr lang="en-US" sz="2400" b="1" dirty="0">
                <a:solidFill>
                  <a:schemeClr val="bg2"/>
                </a:solidFill>
              </a:endParaRP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Epistles of Paul and Seneca</a:t>
              </a:r>
            </a:p>
            <a:p>
              <a:pPr marL="342900" indent="-342900" eaLnBrk="1" hangingPunct="1">
                <a:lnSpc>
                  <a:spcPct val="90000"/>
                </a:lnSpc>
                <a:spcBef>
                  <a:spcPct val="20000"/>
                </a:spcBef>
                <a:buClr>
                  <a:schemeClr val="hlink"/>
                </a:buClr>
                <a:buSzPct val="90000"/>
                <a:buFont typeface="Wingdings" charset="0"/>
                <a:buNone/>
              </a:pPr>
              <a:r>
                <a:rPr lang="en-US" sz="2400" b="1" dirty="0">
                  <a:solidFill>
                    <a:schemeClr val="bg2"/>
                  </a:solidFill>
                </a:rPr>
                <a:t>Apocryphal Epistle of Titus</a:t>
              </a:r>
            </a:p>
          </p:txBody>
        </p:sp>
      </p:grpSp>
      <p:pic>
        <p:nvPicPr>
          <p:cNvPr id="352260" name="Picture 2" descr="j0335474"/>
          <p:cNvPicPr>
            <a:picLocks noChangeAspect="1" noChangeArrowheads="1"/>
          </p:cNvPicPr>
          <p:nvPr/>
        </p:nvPicPr>
        <p:blipFill>
          <a:blip r:embed="rId6">
            <a:lum bright="-66000"/>
            <a:extLst>
              <a:ext uri="{28A0092B-C50C-407E-A947-70E740481C1C}">
                <a14:useLocalDpi xmlns:a14="http://schemas.microsoft.com/office/drawing/2010/main"/>
              </a:ext>
            </a:extLst>
          </a:blip>
          <a:srcRect/>
          <a:stretch>
            <a:fillRect/>
          </a:stretch>
        </p:blipFill>
        <p:spPr bwMode="auto">
          <a:xfrm>
            <a:off x="179388" y="333375"/>
            <a:ext cx="1920875"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1" name="Text Box 14"/>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186</a:t>
            </a:r>
          </a:p>
        </p:txBody>
      </p:sp>
      <p:sp>
        <p:nvSpPr>
          <p:cNvPr id="522243" name="Rectangle 3"/>
          <p:cNvSpPr>
            <a:spLocks noGrp="1" noChangeArrowheads="1"/>
          </p:cNvSpPr>
          <p:nvPr>
            <p:ph type="title"/>
          </p:nvPr>
        </p:nvSpPr>
        <p:spPr>
          <a:xfrm>
            <a:off x="1403648" y="76200"/>
            <a:ext cx="7740352" cy="941388"/>
          </a:xfrm>
        </p:spPr>
        <p:txBody>
          <a:bodyPr/>
          <a:lstStyle/>
          <a:p>
            <a:pPr algn="l" eaLnBrk="1" hangingPunct="1">
              <a:defRPr/>
            </a:pPr>
            <a:r>
              <a:rPr lang="en-US" sz="4000" dirty="0">
                <a:latin typeface="Arial" charset="0"/>
                <a:ea typeface="ＭＳ Ｐゴシック" charset="0"/>
                <a:cs typeface="ＭＳ Ｐゴシック" charset="0"/>
              </a:rPr>
              <a:t>NT Apocrypha: Others</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5" descr="gnostic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9463"/>
            <a:ext cx="9144000" cy="763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Rectangle 3"/>
          <p:cNvSpPr>
            <a:spLocks noGrp="1" noRot="1" noChangeArrowheads="1"/>
          </p:cNvSpPr>
          <p:nvPr>
            <p:ph type="title"/>
          </p:nvPr>
        </p:nvSpPr>
        <p:spPr>
          <a:xfrm>
            <a:off x="301625" y="457200"/>
            <a:ext cx="8540750" cy="1143000"/>
          </a:xfrm>
          <a:effectLst>
            <a:glow rad="228600">
              <a:schemeClr val="accent3">
                <a:satMod val="175000"/>
                <a:alpha val="40000"/>
              </a:schemeClr>
            </a:glow>
          </a:effectLst>
        </p:spPr>
        <p:txBody>
          <a:bodyPr/>
          <a:lstStyle/>
          <a:p>
            <a:pPr eaLnBrk="1" hangingPunct="1">
              <a:defRPr/>
            </a:pPr>
            <a:r>
              <a:rPr lang="en-US" b="1" dirty="0">
                <a:solidFill>
                  <a:srgbClr val="020104"/>
                </a:solidFill>
                <a:effectLst>
                  <a:glow rad="241300">
                    <a:schemeClr val="tx1">
                      <a:alpha val="75000"/>
                    </a:schemeClr>
                  </a:glow>
                </a:effectLst>
                <a:latin typeface="Tahoma" charset="0"/>
                <a:ea typeface="ＭＳ Ｐゴシック" charset="0"/>
                <a:cs typeface="ＭＳ Ｐゴシック" charset="0"/>
              </a:rPr>
              <a:t>Early Gnosticism</a:t>
            </a:r>
            <a:endParaRPr lang="en-US" dirty="0">
              <a:solidFill>
                <a:srgbClr val="020104"/>
              </a:solidFill>
              <a:effectLst>
                <a:glow rad="241300">
                  <a:schemeClr val="tx1">
                    <a:alpha val="75000"/>
                  </a:schemeClr>
                </a:glow>
              </a:effectLst>
              <a:latin typeface="Tahoma" charset="0"/>
              <a:ea typeface="ＭＳ Ｐゴシック" charset="0"/>
              <a:cs typeface="ＭＳ Ｐゴシック" charset="0"/>
            </a:endParaRPr>
          </a:p>
        </p:txBody>
      </p:sp>
      <p:sp>
        <p:nvSpPr>
          <p:cNvPr id="293893" name="Text Box 6"/>
          <p:cNvSpPr txBox="1">
            <a:spLocks noChangeArrowheads="1"/>
          </p:cNvSpPr>
          <p:nvPr/>
        </p:nvSpPr>
        <p:spPr bwMode="auto">
          <a:xfrm>
            <a:off x="8028384" y="44450"/>
            <a:ext cx="1013922" cy="432222"/>
          </a:xfrm>
          <a:prstGeom prst="rect">
            <a:avLst/>
          </a:prstGeom>
          <a:noFill/>
          <a:ln w="9525">
            <a:noFill/>
            <a:miter lim="800000"/>
            <a:headEnd/>
            <a:tailEnd/>
          </a:ln>
          <a:effectLst>
            <a:glow rad="228600">
              <a:schemeClr val="accent3">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4400" b="1">
                <a:solidFill>
                  <a:srgbClr val="020104"/>
                </a:solidFill>
                <a:effectLst>
                  <a:glow rad="241300">
                    <a:schemeClr val="tx1">
                      <a:alpha val="75000"/>
                    </a:schemeClr>
                  </a:glow>
                </a:effectLst>
                <a:latin typeface="Tahoma" charset="0"/>
              </a:defRPr>
            </a:lvl1pPr>
            <a:lvl2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defRPr/>
            </a:pPr>
            <a:r>
              <a:rPr lang="en-US" sz="2400" dirty="0">
                <a:latin typeface="Arial"/>
                <a:cs typeface="Arial"/>
              </a:rPr>
              <a:t>153d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AutoShape 2"/>
          <p:cNvSpPr>
            <a:spLocks noChangeArrowheads="1"/>
          </p:cNvSpPr>
          <p:nvPr/>
        </p:nvSpPr>
        <p:spPr bwMode="auto">
          <a:xfrm>
            <a:off x="1908175" y="188913"/>
            <a:ext cx="5327650" cy="2859087"/>
          </a:xfrm>
          <a:prstGeom prst="downArrowCallout">
            <a:avLst>
              <a:gd name="adj1" fmla="val 106611"/>
              <a:gd name="adj2" fmla="val 80299"/>
              <a:gd name="adj3" fmla="val 22426"/>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431107" name="Rectangle 3"/>
          <p:cNvSpPr>
            <a:spLocks noGrp="1" noRot="1" noChangeArrowheads="1"/>
          </p:cNvSpPr>
          <p:nvPr>
            <p:ph type="title"/>
          </p:nvPr>
        </p:nvSpPr>
        <p:spPr>
          <a:xfrm>
            <a:off x="301625" y="457200"/>
            <a:ext cx="8540750" cy="1143000"/>
          </a:xfrm>
          <a:effectLst>
            <a:outerShdw blurRad="63500" dist="107763" dir="13500000" algn="ctr" rotWithShape="0">
              <a:srgbClr val="000000">
                <a:alpha val="74998"/>
              </a:srgbClr>
            </a:outerShdw>
          </a:effectLst>
        </p:spPr>
        <p:txBody>
          <a:bodyPr/>
          <a:lstStyle/>
          <a:p>
            <a:pPr eaLnBrk="1" hangingPunct="1">
              <a:defRPr/>
            </a:pPr>
            <a:r>
              <a:rPr lang="en-US" b="1" dirty="0">
                <a:latin typeface="Tahoma" charset="0"/>
                <a:ea typeface="ＭＳ Ｐゴシック" charset="0"/>
                <a:cs typeface="ＭＳ Ｐゴシック" charset="0"/>
              </a:rPr>
              <a:t>Early Gnosticism </a:t>
            </a:r>
            <a:br>
              <a:rPr lang="en-US" b="1" dirty="0">
                <a:latin typeface="Tahoma" charset="0"/>
                <a:ea typeface="ＭＳ Ｐゴシック" charset="0"/>
                <a:cs typeface="ＭＳ Ｐゴシック" charset="0"/>
              </a:rPr>
            </a:br>
            <a:r>
              <a:rPr lang="en-US" b="1" dirty="0">
                <a:latin typeface="Tahoma" charset="0"/>
                <a:ea typeface="ＭＳ Ｐゴシック" charset="0"/>
                <a:cs typeface="ＭＳ Ｐゴシック" charset="0"/>
              </a:rPr>
              <a:t>in 1 John</a:t>
            </a:r>
            <a:endParaRPr lang="en-US" dirty="0">
              <a:latin typeface="Tahoma" charset="0"/>
              <a:ea typeface="ＭＳ Ｐゴシック" charset="0"/>
              <a:cs typeface="ＭＳ Ｐゴシック" charset="0"/>
            </a:endParaRPr>
          </a:p>
        </p:txBody>
      </p:sp>
      <p:sp>
        <p:nvSpPr>
          <p:cNvPr id="431108" name="Rectangle 4"/>
          <p:cNvSpPr>
            <a:spLocks noGrp="1" noRot="1" noChangeArrowheads="1"/>
          </p:cNvSpPr>
          <p:nvPr>
            <p:ph type="body" sz="half" idx="1"/>
          </p:nvPr>
        </p:nvSpPr>
        <p:spPr>
          <a:xfrm>
            <a:off x="76200" y="2895600"/>
            <a:ext cx="4267200" cy="3657600"/>
          </a:xfrm>
        </p:spPr>
        <p:txBody>
          <a:bodyPr/>
          <a:lstStyle/>
          <a:p>
            <a:pPr eaLnBrk="1" hangingPunct="1">
              <a:buFont typeface="Arial" charset="0"/>
              <a:buNone/>
              <a:defRPr/>
            </a:pPr>
            <a:r>
              <a:rPr lang="en-US" sz="2400" b="1" u="sng" dirty="0" err="1">
                <a:latin typeface="Tahoma" charset="0"/>
                <a:ea typeface="ＭＳ Ｐゴシック" charset="0"/>
                <a:cs typeface="ＭＳ Ｐゴシック" charset="0"/>
              </a:rPr>
              <a:t>Docetic</a:t>
            </a:r>
            <a:r>
              <a:rPr lang="en-US" sz="2400" b="1" u="sng" dirty="0">
                <a:latin typeface="Tahoma" charset="0"/>
                <a:ea typeface="ＭＳ Ｐゴシック" charset="0"/>
                <a:cs typeface="ＭＳ Ｐゴシック" charset="0"/>
              </a:rPr>
              <a:t> Gnosticism</a:t>
            </a:r>
            <a:r>
              <a:rPr lang="en-US" sz="2400" b="1" dirty="0">
                <a:latin typeface="Tahoma" charset="0"/>
                <a:ea typeface="ＭＳ Ｐゴシック" charset="0"/>
                <a:cs typeface="ＭＳ Ｐゴシック" charset="0"/>
              </a:rPr>
              <a:t> </a:t>
            </a:r>
          </a:p>
          <a:p>
            <a:pPr eaLnBrk="1" hangingPunct="1">
              <a:buFont typeface="Arial" charset="0"/>
              <a:buNone/>
              <a:defRPr/>
            </a:pPr>
            <a:r>
              <a:rPr lang="en-US" sz="2400" b="1" dirty="0">
                <a:latin typeface="Tahoma" charset="0"/>
                <a:ea typeface="ＭＳ Ｐゴシック" charset="0"/>
                <a:cs typeface="ＭＳ Ｐゴシック" charset="0"/>
              </a:rPr>
              <a:t>Matter is Evil</a:t>
            </a:r>
          </a:p>
          <a:p>
            <a:pPr eaLnBrk="1" hangingPunct="1">
              <a:buFont typeface="Arial" charset="0"/>
              <a:buNone/>
              <a:defRPr/>
            </a:pPr>
            <a:r>
              <a:rPr lang="en-US" sz="2400" b="1" dirty="0">
                <a:latin typeface="Tahoma" charset="0"/>
                <a:ea typeface="ＭＳ Ｐゴシック" charset="0"/>
                <a:cs typeface="ＭＳ Ｐゴシック" charset="0"/>
              </a:rPr>
              <a:t>Depreciated Materialism</a:t>
            </a:r>
          </a:p>
          <a:p>
            <a:pPr eaLnBrk="1" hangingPunct="1">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Humanity</a:t>
            </a:r>
          </a:p>
          <a:p>
            <a:pPr eaLnBrk="1" hangingPunct="1">
              <a:buFont typeface="Arial" charset="0"/>
              <a:buNone/>
              <a:defRPr/>
            </a:pPr>
            <a:r>
              <a:rPr lang="en-US" sz="2400" b="1" dirty="0">
                <a:latin typeface="Tahoma" charset="0"/>
                <a:ea typeface="ＭＳ Ｐゴシック" charset="0"/>
                <a:cs typeface="ＭＳ Ｐゴシック" charset="0"/>
              </a:rPr>
              <a:t>Touched Jesus (1:1)</a:t>
            </a:r>
          </a:p>
          <a:p>
            <a:pPr eaLnBrk="1" hangingPunct="1">
              <a:buFont typeface="Arial" charset="0"/>
              <a:buNone/>
              <a:defRPr/>
            </a:pPr>
            <a:r>
              <a:rPr lang="en-US" sz="2400" b="1" dirty="0">
                <a:latin typeface="Tahoma" charset="0"/>
                <a:ea typeface="ＭＳ Ｐゴシック" charset="0"/>
                <a:cs typeface="ＭＳ Ｐゴシック" charset="0"/>
              </a:rPr>
              <a:t>Asceticism</a:t>
            </a:r>
          </a:p>
          <a:p>
            <a:pPr eaLnBrk="1" hangingPunct="1">
              <a:buFont typeface="Arial" charset="0"/>
              <a:buNone/>
              <a:defRPr/>
            </a:pPr>
            <a:r>
              <a:rPr lang="en-US" sz="2400" b="1" dirty="0">
                <a:latin typeface="Tahoma" charset="0"/>
                <a:ea typeface="ＭＳ Ｐゴシック" charset="0"/>
                <a:cs typeface="ＭＳ Ｐゴシック" charset="0"/>
              </a:rPr>
              <a:t>Immorality</a:t>
            </a:r>
          </a:p>
        </p:txBody>
      </p:sp>
      <p:sp>
        <p:nvSpPr>
          <p:cNvPr id="431109" name="Rectangle 5"/>
          <p:cNvSpPr>
            <a:spLocks noGrp="1" noRot="1" noChangeArrowheads="1"/>
          </p:cNvSpPr>
          <p:nvPr>
            <p:ph type="body" sz="half" idx="2"/>
          </p:nvPr>
        </p:nvSpPr>
        <p:spPr>
          <a:xfrm>
            <a:off x="4495800" y="2895600"/>
            <a:ext cx="4572000" cy="3733800"/>
          </a:xfrm>
        </p:spPr>
        <p:txBody>
          <a:bodyPr/>
          <a:lstStyle/>
          <a:p>
            <a:pPr eaLnBrk="1" hangingPunct="1">
              <a:buFont typeface="Arial" charset="0"/>
              <a:buNone/>
              <a:defRPr/>
            </a:pPr>
            <a:r>
              <a:rPr lang="en-US" sz="2400" b="1" u="sng" dirty="0" err="1">
                <a:latin typeface="Tahoma" charset="0"/>
                <a:ea typeface="ＭＳ Ｐゴシック" charset="0"/>
                <a:cs typeface="ＭＳ Ｐゴシック" charset="0"/>
              </a:rPr>
              <a:t>Cerinthian</a:t>
            </a:r>
            <a:r>
              <a:rPr lang="en-US" sz="2400" b="1" u="sng" dirty="0">
                <a:latin typeface="Tahoma" charset="0"/>
                <a:ea typeface="ＭＳ Ｐゴシック" charset="0"/>
                <a:cs typeface="ＭＳ Ｐゴシック" charset="0"/>
              </a:rPr>
              <a:t> Gnosticism</a:t>
            </a:r>
            <a:r>
              <a:rPr lang="en-US" sz="2400" b="1" dirty="0">
                <a:latin typeface="Tahoma" charset="0"/>
                <a:ea typeface="ＭＳ Ｐゴシック" charset="0"/>
                <a:cs typeface="ＭＳ Ｐゴシック" charset="0"/>
              </a:rPr>
              <a:t> </a:t>
            </a:r>
          </a:p>
          <a:p>
            <a:pPr eaLnBrk="1" hangingPunct="1">
              <a:buFont typeface="Arial" charset="0"/>
              <a:buNone/>
              <a:defRPr/>
            </a:pPr>
            <a:r>
              <a:rPr lang="en-US" sz="2400" b="1" dirty="0">
                <a:latin typeface="Tahoma" charset="0"/>
                <a:ea typeface="ＭＳ Ｐゴシック" charset="0"/>
                <a:cs typeface="ＭＳ Ｐゴシック" charset="0"/>
              </a:rPr>
              <a:t>Spirit is Good</a:t>
            </a:r>
          </a:p>
          <a:p>
            <a:pPr eaLnBrk="1" hangingPunct="1">
              <a:buFont typeface="Arial" charset="0"/>
              <a:buNone/>
              <a:defRPr/>
            </a:pPr>
            <a:r>
              <a:rPr lang="en-US" sz="2400" b="1" dirty="0">
                <a:latin typeface="Tahoma" charset="0"/>
                <a:ea typeface="ＭＳ Ｐゴシック" charset="0"/>
                <a:cs typeface="ＭＳ Ｐゴシック" charset="0"/>
              </a:rPr>
              <a:t>Exalted Knowledge (</a:t>
            </a:r>
            <a:r>
              <a:rPr lang="en-US" sz="2400" b="1" i="1" dirty="0">
                <a:latin typeface="Tahoma" charset="0"/>
                <a:ea typeface="ＭＳ Ｐゴシック" charset="0"/>
                <a:cs typeface="ＭＳ Ｐゴシック" charset="0"/>
              </a:rPr>
              <a:t>gnosis</a:t>
            </a:r>
            <a:r>
              <a:rPr lang="en-US" sz="2400" b="1" dirty="0">
                <a:latin typeface="Tahoma" charset="0"/>
                <a:ea typeface="ＭＳ Ｐゴシック" charset="0"/>
                <a:cs typeface="ＭＳ Ｐゴシック" charset="0"/>
              </a:rPr>
              <a:t>)</a:t>
            </a:r>
          </a:p>
          <a:p>
            <a:pPr eaLnBrk="1" hangingPunct="1">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Deity</a:t>
            </a:r>
          </a:p>
          <a:p>
            <a:pPr eaLnBrk="1" hangingPunct="1">
              <a:buFont typeface="Arial" charset="0"/>
              <a:buNone/>
              <a:defRPr/>
            </a:pPr>
            <a:r>
              <a:rPr lang="en-US" sz="2400" b="1" dirty="0">
                <a:latin typeface="Tahoma" charset="0"/>
                <a:ea typeface="ＭＳ Ｐゴシック" charset="0"/>
                <a:cs typeface="ＭＳ Ｐゴシック" charset="0"/>
              </a:rPr>
              <a:t>Water &amp; Blood (5:6)</a:t>
            </a:r>
          </a:p>
          <a:p>
            <a:pPr eaLnBrk="1" hangingPunct="1">
              <a:buFont typeface="Arial" charset="0"/>
              <a:buNone/>
              <a:defRPr/>
            </a:pPr>
            <a:r>
              <a:rPr lang="en-US" sz="2400" b="1" dirty="0">
                <a:latin typeface="Tahoma" charset="0"/>
                <a:ea typeface="ＭＳ Ｐゴシック" charset="0"/>
                <a:cs typeface="ＭＳ Ｐゴシック" charset="0"/>
              </a:rPr>
              <a:t>Pride</a:t>
            </a:r>
          </a:p>
          <a:p>
            <a:pPr eaLnBrk="1" hangingPunct="1">
              <a:buFont typeface="Arial" charset="0"/>
              <a:buNone/>
              <a:defRPr/>
            </a:pPr>
            <a:r>
              <a:rPr lang="en-US" sz="2400" b="1" dirty="0">
                <a:latin typeface="Tahoma" charset="0"/>
                <a:ea typeface="ＭＳ Ｐゴシック" charset="0"/>
                <a:cs typeface="ＭＳ Ｐゴシック" charset="0"/>
              </a:rPr>
              <a:t>Education</a:t>
            </a:r>
          </a:p>
        </p:txBody>
      </p:sp>
      <p:sp>
        <p:nvSpPr>
          <p:cNvPr id="356357" name="Text Box 6"/>
          <p:cNvSpPr txBox="1">
            <a:spLocks noChangeArrowheads="1"/>
          </p:cNvSpPr>
          <p:nvPr/>
        </p:nvSpPr>
        <p:spPr bwMode="auto">
          <a:xfrm>
            <a:off x="8172450" y="4445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153d</a:t>
            </a:r>
            <a:endParaRPr lang="en-US" sz="2000" b="1"/>
          </a:p>
        </p:txBody>
      </p:sp>
      <p:sp>
        <p:nvSpPr>
          <p:cNvPr id="431111" name="Text Box 7"/>
          <p:cNvSpPr txBox="1">
            <a:spLocks noChangeArrowheads="1"/>
          </p:cNvSpPr>
          <p:nvPr/>
        </p:nvSpPr>
        <p:spPr bwMode="auto">
          <a:xfrm>
            <a:off x="2895600" y="1600200"/>
            <a:ext cx="31242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200" b="1" i="1">
                <a:effectLst>
                  <a:outerShdw blurRad="38100" dist="38100" dir="2700000" algn="tl">
                    <a:srgbClr val="000000"/>
                  </a:outerShdw>
                </a:effectLst>
                <a:latin typeface="Tahoma" charset="0"/>
              </a:rPr>
              <a:t>Two Types</a:t>
            </a:r>
          </a:p>
        </p:txBody>
      </p:sp>
      <p:pic>
        <p:nvPicPr>
          <p:cNvPr id="356359" name="Picture 7" descr="gnosticism WisdomNewA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874837"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en-US"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358404"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to Jesus,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Look, what will those who have been baptized in your name do?</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[those who] offer sacrifices to </a:t>
            </a:r>
            <a:r>
              <a:rPr lang="en-US" sz="2800" b="1" dirty="0" err="1">
                <a:latin typeface="Tahoma" charset="0"/>
                <a:ea typeface="ＭＳ Ｐゴシック" charset="0"/>
                <a:cs typeface="ＭＳ Ｐゴシック" charset="0"/>
              </a:rPr>
              <a:t>Saklas</a:t>
            </a:r>
            <a:r>
              <a:rPr lang="en-US" sz="2800" b="1" dirty="0">
                <a:latin typeface="Tahoma" charset="0"/>
                <a:ea typeface="ＭＳ Ｐゴシック" charset="0"/>
                <a:cs typeface="ＭＳ Ｐゴシック" charset="0"/>
              </a:rPr>
              <a:t> [...]God [—three lines missing—] everything that is evil.  But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sz="2800" b="1" dirty="0">
                <a:latin typeface="Tahoma" charset="0"/>
                <a:ea typeface="ＭＳ Ｐゴシック" charset="0"/>
                <a:cs typeface="ＭＳ Ｐゴシック" charset="0"/>
              </a:rPr>
              <a:t>.</a:t>
            </a:r>
            <a:r>
              <a:rPr lang="en-US"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36045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186a</a:t>
            </a:r>
            <a:endParaRPr lang="en-US" sz="20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8"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6163" y="2971800"/>
            <a:ext cx="3017837"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8" name="Rectangle 2" descr="White marble"/>
          <p:cNvSpPr>
            <a:spLocks noGrp="1" noChangeArrowheads="1"/>
          </p:cNvSpPr>
          <p:nvPr>
            <p:ph type="title"/>
          </p:nvPr>
        </p:nvSpPr>
        <p:spPr>
          <a:xfrm>
            <a:off x="76200" y="457200"/>
            <a:ext cx="7239000" cy="914400"/>
          </a:xfrm>
          <a:blipFill dpi="0" rotWithShape="1">
            <a:blip r:embed="rId4"/>
            <a:srcRect/>
            <a:tile tx="0" ty="0" sx="100000" sy="100000" flip="none" algn="tl"/>
          </a:blipFill>
        </p:spPr>
        <p:txBody>
          <a:bodyPr/>
          <a:lstStyle/>
          <a:p>
            <a:pPr algn="l" eaLnBrk="1" hangingPunct="1">
              <a:defRPr/>
            </a:pPr>
            <a:r>
              <a:rPr lang="en-US" altLang="zh-CN" b="1">
                <a:solidFill>
                  <a:srgbClr val="000000"/>
                </a:solidFill>
                <a:effectLst>
                  <a:outerShdw blurRad="38100" dist="38100" dir="2700000" algn="tl">
                    <a:srgbClr val="DDDDDD"/>
                  </a:outerShdw>
                </a:effectLst>
                <a:latin typeface="Arial" charset="0"/>
                <a:ea typeface="SimSun" charset="0"/>
                <a:cs typeface="SimSun" charset="0"/>
              </a:rPr>
              <a:t>I. Inspired Writings</a:t>
            </a:r>
            <a:endParaRPr lang="en-US">
              <a:solidFill>
                <a:srgbClr val="00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4339" name="Rectangle 3"/>
          <p:cNvSpPr>
            <a:spLocks noGrp="1" noChangeArrowheads="1"/>
          </p:cNvSpPr>
          <p:nvPr>
            <p:ph type="body" idx="1"/>
          </p:nvPr>
        </p:nvSpPr>
        <p:spPr>
          <a:xfrm>
            <a:off x="152400" y="1600200"/>
            <a:ext cx="8229600" cy="685800"/>
          </a:xfrm>
        </p:spPr>
        <p:txBody>
          <a:bodyPr/>
          <a:lstStyle/>
          <a:p>
            <a:pPr marL="465138" indent="-465138" eaLnBrk="1" hangingPunct="1">
              <a:buFont typeface="Wingdings" charset="0"/>
              <a:buNone/>
              <a:defRPr/>
            </a:pPr>
            <a:r>
              <a:rPr lang="en-US" altLang="zh-CN">
                <a:latin typeface="Arial" charset="0"/>
                <a:ea typeface="SimSun" charset="0"/>
                <a:cs typeface="SimSun" charset="0"/>
              </a:rPr>
              <a:t>A.	Old Testament</a:t>
            </a:r>
            <a:endParaRPr lang="en-US">
              <a:latin typeface="Arial" charset="0"/>
              <a:ea typeface="ＭＳ Ｐゴシック" charset="0"/>
              <a:cs typeface="ＭＳ Ｐゴシック" charset="0"/>
            </a:endParaRPr>
          </a:p>
        </p:txBody>
      </p:sp>
      <p:sp>
        <p:nvSpPr>
          <p:cNvPr id="14340" name="Rectangle 4"/>
          <p:cNvSpPr>
            <a:spLocks noChangeArrowheads="1"/>
          </p:cNvSpPr>
          <p:nvPr/>
        </p:nvSpPr>
        <p:spPr bwMode="auto">
          <a:xfrm>
            <a:off x="609600" y="2362200"/>
            <a:ext cx="6096000" cy="1828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1.	  </a:t>
            </a:r>
            <a:r>
              <a:rPr lang="en-US" altLang="zh-CN" sz="3200" u="sng">
                <a:effectLst>
                  <a:outerShdw blurRad="38100" dist="38100" dir="2700000" algn="tl">
                    <a:srgbClr val="000000"/>
                  </a:outerShdw>
                </a:effectLst>
                <a:ea typeface="SimSun" charset="0"/>
                <a:cs typeface="SimSun" charset="0"/>
              </a:rPr>
              <a:t>Hebrew</a:t>
            </a:r>
            <a:r>
              <a:rPr lang="en-US" altLang="zh-CN" sz="3200">
                <a:effectLst>
                  <a:outerShdw blurRad="38100" dist="38100" dir="2700000" algn="tl">
                    <a:srgbClr val="000000"/>
                  </a:outerShdw>
                </a:effectLst>
                <a:ea typeface="SimSun" charset="0"/>
                <a:cs typeface="SimSun" charset="0"/>
              </a:rPr>
              <a:t>: Masoretic Text (MT)</a:t>
            </a: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2.	  </a:t>
            </a:r>
            <a:r>
              <a:rPr lang="en-US" altLang="zh-CN" sz="3200" u="sng">
                <a:effectLst>
                  <a:outerShdw blurRad="38100" dist="38100" dir="2700000" algn="tl">
                    <a:srgbClr val="000000"/>
                  </a:outerShdw>
                </a:effectLst>
                <a:ea typeface="SimSun" charset="0"/>
                <a:cs typeface="SimSun" charset="0"/>
              </a:rPr>
              <a:t>Greek</a:t>
            </a:r>
            <a:r>
              <a:rPr lang="en-US" altLang="zh-CN" sz="3200">
                <a:effectLst>
                  <a:outerShdw blurRad="38100" dist="38100" dir="2700000" algn="tl">
                    <a:srgbClr val="000000"/>
                  </a:outerShdw>
                </a:effectLst>
                <a:ea typeface="SimSun" charset="0"/>
                <a:cs typeface="SimSun" charset="0"/>
              </a:rPr>
              <a:t>: Septuagint (LXX)</a:t>
            </a: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3.	  OT </a:t>
            </a:r>
            <a:r>
              <a:rPr lang="en-US" altLang="zh-CN" sz="3200" u="sng">
                <a:effectLst>
                  <a:outerShdw blurRad="38100" dist="38100" dir="2700000" algn="tl">
                    <a:srgbClr val="000000"/>
                  </a:outerShdw>
                </a:effectLst>
                <a:ea typeface="SimSun" charset="0"/>
                <a:cs typeface="SimSun" charset="0"/>
              </a:rPr>
              <a:t>Canonicity</a:t>
            </a:r>
            <a:r>
              <a:rPr lang="en-US" altLang="zh-CN" sz="3200">
                <a:effectLst>
                  <a:outerShdw blurRad="38100" dist="38100" dir="2700000" algn="tl">
                    <a:srgbClr val="000000"/>
                  </a:outerShdw>
                </a:effectLst>
                <a:ea typeface="SimSun" charset="0"/>
                <a:cs typeface="SimSun" charset="0"/>
              </a:rPr>
              <a:t> </a:t>
            </a:r>
            <a:endParaRPr lang="en-US" sz="3200">
              <a:effectLst>
                <a:outerShdw blurRad="38100" dist="38100" dir="2700000" algn="tl">
                  <a:srgbClr val="000000"/>
                </a:outerShdw>
              </a:effectLst>
              <a:ea typeface="SimSun" charset="0"/>
              <a:cs typeface="SimSun" charset="0"/>
            </a:endParaRPr>
          </a:p>
        </p:txBody>
      </p:sp>
      <p:sp>
        <p:nvSpPr>
          <p:cNvPr id="14341" name="Rectangle 5"/>
          <p:cNvSpPr>
            <a:spLocks noChangeArrowheads="1"/>
          </p:cNvSpPr>
          <p:nvPr/>
        </p:nvSpPr>
        <p:spPr bwMode="auto">
          <a:xfrm>
            <a:off x="152400" y="4267200"/>
            <a:ext cx="8229600" cy="685800"/>
          </a:xfrm>
          <a:prstGeom prst="rect">
            <a:avLst/>
          </a:prstGeom>
          <a:noFill/>
          <a:ln w="9525">
            <a:noFill/>
            <a:miter lim="800000"/>
            <a:headEnd/>
            <a:tailEnd/>
          </a:ln>
          <a:effectLst/>
        </p:spPr>
        <p:txBody>
          <a:bodyPr/>
          <a:lstStyle/>
          <a:p>
            <a:pPr marL="465138" indent="-465138"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B.	New Testament</a:t>
            </a:r>
            <a:endParaRPr lang="en-US" sz="3200">
              <a:effectLst>
                <a:outerShdw blurRad="38100" dist="38100" dir="2700000" algn="tl">
                  <a:srgbClr val="000000"/>
                </a:outerShdw>
              </a:effectLst>
              <a:ea typeface="SimSun" charset="0"/>
              <a:cs typeface="SimSun" charset="0"/>
            </a:endParaRPr>
          </a:p>
        </p:txBody>
      </p:sp>
      <p:sp>
        <p:nvSpPr>
          <p:cNvPr id="14342" name="Rectangle 6"/>
          <p:cNvSpPr>
            <a:spLocks noChangeArrowheads="1"/>
          </p:cNvSpPr>
          <p:nvPr/>
        </p:nvSpPr>
        <p:spPr bwMode="auto">
          <a:xfrm>
            <a:off x="609600" y="5029200"/>
            <a:ext cx="6096000" cy="1371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1.	  </a:t>
            </a:r>
            <a:r>
              <a:rPr lang="en-US" altLang="zh-CN" sz="3200" u="sng">
                <a:effectLst>
                  <a:outerShdw blurRad="38100" dist="38100" dir="2700000" algn="tl">
                    <a:srgbClr val="000000"/>
                  </a:outerShdw>
                </a:effectLst>
                <a:ea typeface="SimSun" charset="0"/>
                <a:cs typeface="SimSun" charset="0"/>
              </a:rPr>
              <a:t>Dates</a:t>
            </a:r>
            <a:endParaRPr lang="en-US" altLang="zh-CN" sz="3200">
              <a:effectLst>
                <a:outerShdw blurRad="38100" dist="38100" dir="2700000" algn="tl">
                  <a:srgbClr val="000000"/>
                </a:outerShdw>
              </a:effectLst>
              <a:ea typeface="SimSun" charset="0"/>
              <a:cs typeface="SimSun" charset="0"/>
            </a:endParaRPr>
          </a:p>
          <a:p>
            <a:pPr marL="342900" indent="-342900" eaLnBrk="1" hangingPunct="1">
              <a:spcBef>
                <a:spcPct val="20000"/>
              </a:spcBef>
              <a:buClr>
                <a:schemeClr val="hlink"/>
              </a:buClr>
              <a:buSzPct val="90000"/>
              <a:buFont typeface="Wingdings" charset="0"/>
              <a:buNone/>
              <a:defRPr/>
            </a:pPr>
            <a:r>
              <a:rPr lang="en-US" altLang="zh-CN" sz="3200">
                <a:effectLst>
                  <a:outerShdw blurRad="38100" dist="38100" dir="2700000" algn="tl">
                    <a:srgbClr val="000000"/>
                  </a:outerShdw>
                </a:effectLst>
                <a:ea typeface="SimSun" charset="0"/>
                <a:cs typeface="SimSun" charset="0"/>
              </a:rPr>
              <a:t>2.	  NT </a:t>
            </a:r>
            <a:r>
              <a:rPr lang="en-US" altLang="zh-CN" sz="3200" u="sng">
                <a:effectLst>
                  <a:outerShdw blurRad="38100" dist="38100" dir="2700000" algn="tl">
                    <a:srgbClr val="000000"/>
                  </a:outerShdw>
                </a:effectLst>
                <a:ea typeface="SimSun" charset="0"/>
                <a:cs typeface="SimSun" charset="0"/>
              </a:rPr>
              <a:t>Canonicity</a:t>
            </a:r>
            <a:r>
              <a:rPr lang="en-US" altLang="zh-CN" sz="3200">
                <a:effectLst>
                  <a:outerShdw blurRad="38100" dist="38100" dir="2700000" algn="tl">
                    <a:srgbClr val="000000"/>
                  </a:outerShdw>
                </a:effectLst>
                <a:ea typeface="SimSun" charset="0"/>
                <a:cs typeface="SimSun" charset="0"/>
              </a:rPr>
              <a:t> </a:t>
            </a:r>
            <a:endParaRPr lang="en-US" sz="3200">
              <a:effectLst>
                <a:outerShdw blurRad="38100" dist="38100" dir="2700000" algn="tl">
                  <a:srgbClr val="000000"/>
                </a:outerShdw>
              </a:effectLst>
              <a:ea typeface="SimSun" charset="0"/>
              <a:cs typeface="SimSun" charset="0"/>
            </a:endParaRPr>
          </a:p>
        </p:txBody>
      </p:sp>
      <p:sp>
        <p:nvSpPr>
          <p:cNvPr id="199687" name="Text Box 7"/>
          <p:cNvSpPr txBox="1">
            <a:spLocks noChangeArrowheads="1"/>
          </p:cNvSpPr>
          <p:nvPr/>
        </p:nvSpPr>
        <p:spPr bwMode="auto">
          <a:xfrm>
            <a:off x="8027988" y="60325"/>
            <a:ext cx="1116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154-157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2400" i="1">
                <a:solidFill>
                  <a:srgbClr val="FFFFFF"/>
                </a:solidFill>
              </a:rPr>
              <a:t>Against Heresies</a:t>
            </a:r>
            <a:r>
              <a:rPr lang="en-US" sz="2400">
                <a:solidFill>
                  <a:srgbClr val="FFFFFF"/>
                </a:solidFill>
              </a:rPr>
              <a:t> 1.31.1</a:t>
            </a: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0000"/>
              </a:lnSpc>
            </a:pPr>
            <a:r>
              <a:rPr lang="en-US" sz="2400" b="1"/>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sz="2400" b="1" i="1">
                <a:solidFill>
                  <a:srgbClr val="FFFF00"/>
                </a:solidFill>
              </a:rPr>
              <a:t>Gospel of Judas</a:t>
            </a:r>
            <a:r>
              <a:rPr lang="en-US" sz="2400" b="1"/>
              <a:t>.</a:t>
            </a:r>
          </a:p>
        </p:txBody>
      </p:sp>
      <p:sp>
        <p:nvSpPr>
          <p:cNvPr id="362501"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186b</a:t>
            </a:r>
            <a:endParaRPr lang="en-US" sz="2000"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0" y="4077072"/>
            <a:ext cx="4572000" cy="165618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12" charset="0"/>
            </a:endParaRPr>
          </a:p>
        </p:txBody>
      </p:sp>
      <p:pic>
        <p:nvPicPr>
          <p:cNvPr id="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58" t="2026" b="8784"/>
          <a:stretch/>
        </p:blipFill>
        <p:spPr bwMode="auto">
          <a:xfrm>
            <a:off x="0" y="-20638"/>
            <a:ext cx="492068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96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364546" name="Rectangle 3"/>
          <p:cNvSpPr>
            <a:spLocks noGrp="1" noChangeArrowheads="1"/>
          </p:cNvSpPr>
          <p:nvPr>
            <p:ph type="title"/>
          </p:nvPr>
        </p:nvSpPr>
        <p:spPr>
          <a:xfrm>
            <a:off x="275456" y="4293096"/>
            <a:ext cx="4800600" cy="1066800"/>
          </a:xfrm>
        </p:spPr>
        <p:txBody>
          <a:bodyPr/>
          <a:lstStyle/>
          <a:p>
            <a:pPr eaLnBrk="1" hangingPunct="1"/>
            <a:r>
              <a:rPr lang="en-US" sz="4000">
                <a:solidFill>
                  <a:srgbClr val="FFFFFF"/>
                </a:solidFill>
                <a:latin typeface="Arial" charset="0"/>
                <a:ea typeface="ＭＳ Ｐゴシック" charset="0"/>
                <a:cs typeface="ＭＳ Ｐゴシック" charset="0"/>
              </a:rPr>
              <a:t>How should we fight heresy?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2590800" y="0"/>
            <a:ext cx="4724400" cy="1447800"/>
          </a:xfrm>
        </p:spPr>
        <p:txBody>
          <a:bodyPr/>
          <a:lstStyle/>
          <a:p>
            <a:pPr algn="l" eaLnBrk="1" hangingPunct="1">
              <a:defRPr/>
            </a:pPr>
            <a:r>
              <a:rPr lang="en-US">
                <a:latin typeface="Tahoma" charset="0"/>
                <a:ea typeface="ＭＳ Ｐゴシック" charset="0"/>
                <a:cs typeface="ＭＳ Ｐゴシック" charset="0"/>
              </a:rPr>
              <a:t>Laughing all the way to the bank…</a:t>
            </a:r>
          </a:p>
        </p:txBody>
      </p:sp>
      <p:sp>
        <p:nvSpPr>
          <p:cNvPr id="243715" name="Rectangle 3"/>
          <p:cNvSpPr>
            <a:spLocks noGrp="1" noChangeArrowheads="1"/>
          </p:cNvSpPr>
          <p:nvPr>
            <p:ph type="body" idx="1"/>
          </p:nvPr>
        </p:nvSpPr>
        <p:spPr>
          <a:xfrm>
            <a:off x="2057400" y="1981200"/>
            <a:ext cx="3429000" cy="4191000"/>
          </a:xfrm>
        </p:spPr>
        <p:txBody>
          <a:bodyPr/>
          <a:lstStyle/>
          <a:p>
            <a:pPr eaLnBrk="1" hangingPunct="1">
              <a:lnSpc>
                <a:spcPct val="90000"/>
              </a:lnSpc>
              <a:buFont typeface="Monotype Sorts" pitchFamily="22" charset="2"/>
              <a:buChar char="F"/>
              <a:defRPr/>
            </a:pPr>
            <a:r>
              <a:rPr lang="en-US"/>
              <a:t>$260 million after 12 million copies sold</a:t>
            </a:r>
          </a:p>
          <a:p>
            <a:pPr eaLnBrk="1" hangingPunct="1">
              <a:lnSpc>
                <a:spcPct val="90000"/>
              </a:lnSpc>
              <a:buFont typeface="Monotype Sorts" pitchFamily="22" charset="2"/>
              <a:buChar char="F"/>
              <a:defRPr/>
            </a:pPr>
            <a:r>
              <a:rPr lang="en-US"/>
              <a:t>$100 million from other books</a:t>
            </a:r>
          </a:p>
          <a:p>
            <a:pPr eaLnBrk="1" hangingPunct="1">
              <a:lnSpc>
                <a:spcPct val="90000"/>
              </a:lnSpc>
              <a:buFont typeface="Monotype Sorts" pitchFamily="22" charset="2"/>
              <a:buChar char="F"/>
              <a:defRPr/>
            </a:pPr>
            <a:r>
              <a:rPr lang="en-US"/>
              <a:t>Now 40 million books sold</a:t>
            </a:r>
          </a:p>
        </p:txBody>
      </p:sp>
      <p:pic>
        <p:nvPicPr>
          <p:cNvPr id="36659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body" idx="1"/>
          </p:nvPr>
        </p:nvSpPr>
        <p:spPr>
          <a:xfrm>
            <a:off x="1981200" y="4114800"/>
            <a:ext cx="7162800" cy="2743200"/>
          </a:xfrm>
          <a:effectLst/>
        </p:spPr>
        <p:txBody>
          <a:bodyPr/>
          <a:lstStyle/>
          <a:p>
            <a:pPr eaLnBrk="1" hangingPunct="1"/>
            <a:r>
              <a:rPr lang="en-US" sz="2800" b="1">
                <a:latin typeface="Tahoma" charset="0"/>
                <a:ea typeface="ＭＳ Ｐゴシック" charset="0"/>
                <a:cs typeface="ＭＳ Ｐゴシック" charset="0"/>
              </a:rPr>
              <a:t>Brown says John is actually Mary Magdalene, the wife of Jesus Christ!</a:t>
            </a:r>
          </a:p>
          <a:p>
            <a:pPr eaLnBrk="1" hangingPunct="1"/>
            <a:r>
              <a:rPr lang="en-US" sz="2800" b="1">
                <a:latin typeface="Tahoma" charset="0"/>
                <a:ea typeface="ＭＳ Ｐゴシック" charset="0"/>
                <a:cs typeface="ＭＳ Ｐゴシック" charset="0"/>
              </a:rPr>
              <a:t>However, da Vinci is only depicting John in the typical Florentine fashion as </a:t>
            </a:r>
            <a:r>
              <a:rPr lang="en-US" altLang="ja-JP" sz="2800" b="1">
                <a:latin typeface="Tahoma" charset="0"/>
                <a:ea typeface="ＭＳ Ｐゴシック" charset="0"/>
                <a:cs typeface="ＭＳ Ｐゴシック" charset="0"/>
              </a:rPr>
              <a:t>"</a:t>
            </a:r>
            <a:r>
              <a:rPr lang="en-US" sz="2800" b="1">
                <a:latin typeface="Tahoma" charset="0"/>
                <a:ea typeface="ＭＳ Ｐゴシック" charset="0"/>
                <a:cs typeface="ＭＳ Ｐゴシック" charset="0"/>
              </a:rPr>
              <a:t>the beautiful young man</a:t>
            </a:r>
            <a:r>
              <a:rPr lang="en-US" altLang="ja-JP" sz="2800" b="1">
                <a:latin typeface="Tahoma" charset="0"/>
                <a:ea typeface="ＭＳ Ｐゴシック" charset="0"/>
                <a:cs typeface="ＭＳ Ｐゴシック" charset="0"/>
              </a:rPr>
              <a:t>"</a:t>
            </a:r>
            <a:endParaRPr lang="en-US" sz="2800" b="1">
              <a:latin typeface="Tahoma" charset="0"/>
              <a:ea typeface="ＭＳ Ｐゴシック" charset="0"/>
              <a:cs typeface="ＭＳ Ｐゴシック" charset="0"/>
            </a:endParaRPr>
          </a:p>
        </p:txBody>
      </p:sp>
      <p:pic>
        <p:nvPicPr>
          <p:cNvPr id="368642" name="Picture 2"/>
          <p:cNvPicPr>
            <a:picLocks noChangeAspect="1" noChangeArrowheads="1"/>
          </p:cNvPicPr>
          <p:nvPr/>
        </p:nvPicPr>
        <p:blipFill>
          <a:blip r:embed="rId3">
            <a:lum bright="14000" contrast="28000"/>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45763" name="Rectangle 3"/>
          <p:cNvSpPr>
            <a:spLocks noGrp="1" noChangeArrowheads="1"/>
          </p:cNvSpPr>
          <p:nvPr>
            <p:ph type="title"/>
          </p:nvPr>
        </p:nvSpPr>
        <p:spPr>
          <a:xfrm>
            <a:off x="2765855" y="0"/>
            <a:ext cx="4614457" cy="762000"/>
          </a:xfrm>
          <a:effectLst/>
        </p:spPr>
        <p:txBody>
          <a:bodyPr/>
          <a:lstStyle/>
          <a:p>
            <a:pPr eaLnBrk="1" hangingPunct="1">
              <a:defRPr/>
            </a:pPr>
            <a:r>
              <a:rPr lang="en-US" b="1">
                <a:effectLst>
                  <a:glow rad="228600">
                    <a:schemeClr val="bg1"/>
                  </a:glow>
                </a:effectLst>
              </a:rPr>
              <a:t>Who is this?</a:t>
            </a:r>
          </a:p>
        </p:txBody>
      </p:sp>
      <p:sp>
        <p:nvSpPr>
          <p:cNvPr id="245765" name="Rectangle 5"/>
          <p:cNvSpPr>
            <a:spLocks noChangeArrowheads="1"/>
          </p:cNvSpPr>
          <p:nvPr/>
        </p:nvSpPr>
        <p:spPr bwMode="auto">
          <a:xfrm>
            <a:off x="3059831" y="762000"/>
            <a:ext cx="3730837" cy="685800"/>
          </a:xfrm>
          <a:prstGeom prst="rect">
            <a:avLst/>
          </a:prstGeom>
          <a:noFill/>
          <a:ln w="9525">
            <a:noFill/>
            <a:miter lim="800000"/>
            <a:headEnd/>
            <a:tailEnd/>
          </a:ln>
          <a:effectLst/>
        </p:spPr>
        <p:txBody>
          <a:bodyPr anchor="ctr"/>
          <a:lstStyle/>
          <a:p>
            <a:pPr algn="r" eaLnBrk="1" hangingPunct="1">
              <a:defRPr/>
            </a:pPr>
            <a:r>
              <a:rPr lang="en-US" sz="4400" b="1" i="1">
                <a:solidFill>
                  <a:schemeClr val="tx2"/>
                </a:solidFill>
                <a:effectLst>
                  <a:glow rad="228600">
                    <a:schemeClr val="bg1"/>
                  </a:glow>
                </a:effectLst>
                <a:latin typeface="Tahoma" pitchFamily="22" charset="-52"/>
                <a:ea typeface="+mn-ea"/>
                <a:cs typeface="+mn-cs"/>
              </a:rPr>
              <a:t>John?</a:t>
            </a:r>
          </a:p>
        </p:txBody>
      </p:sp>
      <p:sp>
        <p:nvSpPr>
          <p:cNvPr id="245766" name="Rectangle 6"/>
          <p:cNvSpPr>
            <a:spLocks noChangeArrowheads="1"/>
          </p:cNvSpPr>
          <p:nvPr/>
        </p:nvSpPr>
        <p:spPr bwMode="auto">
          <a:xfrm>
            <a:off x="3929493" y="1219200"/>
            <a:ext cx="3534478" cy="990600"/>
          </a:xfrm>
          <a:prstGeom prst="rect">
            <a:avLst/>
          </a:prstGeom>
          <a:noFill/>
          <a:ln w="9525">
            <a:noFill/>
            <a:miter lim="800000"/>
            <a:headEnd/>
            <a:tailEnd/>
          </a:ln>
          <a:effectLst/>
        </p:spPr>
        <p:txBody>
          <a:bodyPr anchor="ctr"/>
          <a:lstStyle/>
          <a:p>
            <a:pPr algn="r" eaLnBrk="1" hangingPunct="1">
              <a:defRPr/>
            </a:pPr>
            <a:r>
              <a:rPr lang="en-US" sz="4400" b="1" i="1">
                <a:solidFill>
                  <a:schemeClr val="tx2"/>
                </a:solidFill>
                <a:effectLst>
                  <a:glow rad="228600">
                    <a:schemeClr val="bg1"/>
                  </a:glow>
                </a:effectLst>
                <a:latin typeface="Tahoma" pitchFamily="22" charset="-52"/>
                <a:ea typeface="+mn-ea"/>
                <a:cs typeface="+mn-cs"/>
              </a:rPr>
              <a:t>or 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animEffect transition="in" filter="checkerboard(across)">
                                      <p:cBhvr>
                                        <p:cTn id="7" dur="500"/>
                                        <p:tgtEl>
                                          <p:spTgt spid="245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checkerboard(across)">
                                      <p:cBhvr>
                                        <p:cTn id="12" dur="500"/>
                                        <p:tgtEl>
                                          <p:spTgt spid="245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766"/>
                                        </p:tgtEl>
                                        <p:attrNameLst>
                                          <p:attrName>style.visibility</p:attrName>
                                        </p:attrNameLst>
                                      </p:cBhvr>
                                      <p:to>
                                        <p:strVal val="visible"/>
                                      </p:to>
                                    </p:set>
                                    <p:animEffect transition="in" filter="checkerboard(across)">
                                      <p:cBhvr>
                                        <p:cTn id="17" dur="500"/>
                                        <p:tgtEl>
                                          <p:spTgt spid="2457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764">
                                            <p:txEl>
                                              <p:pRg st="0" end="0"/>
                                            </p:txEl>
                                          </p:spTgt>
                                        </p:tgtEl>
                                        <p:attrNameLst>
                                          <p:attrName>style.visibility</p:attrName>
                                        </p:attrNameLst>
                                      </p:cBhvr>
                                      <p:to>
                                        <p:strVal val="visible"/>
                                      </p:to>
                                    </p:set>
                                    <p:animEffect transition="in" filter="checkerboard(across)">
                                      <p:cBhvr>
                                        <p:cTn id="22" dur="500"/>
                                        <p:tgtEl>
                                          <p:spTgt spid="24576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764">
                                            <p:txEl>
                                              <p:pRg st="1" end="1"/>
                                            </p:txEl>
                                          </p:spTgt>
                                        </p:tgtEl>
                                        <p:attrNameLst>
                                          <p:attrName>style.visibility</p:attrName>
                                        </p:attrNameLst>
                                      </p:cBhvr>
                                      <p:to>
                                        <p:strVal val="visible"/>
                                      </p:to>
                                    </p:set>
                                    <p:animEffect transition="in" filter="checkerboard(across)">
                                      <p:cBhvr>
                                        <p:cTn id="27" dur="500"/>
                                        <p:tgtEl>
                                          <p:spTgt spid="245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p:bldP spid="245763" grpId="0"/>
      <p:bldP spid="245765" grpId="0"/>
      <p:bldP spid="24576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ext Box 4"/>
          <p:cNvSpPr txBox="1">
            <a:spLocks noChangeArrowheads="1"/>
          </p:cNvSpPr>
          <p:nvPr/>
        </p:nvSpPr>
        <p:spPr bwMode="auto">
          <a:xfrm>
            <a:off x="3348038" y="6356350"/>
            <a:ext cx="5373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Times New Roman" charset="0"/>
              </a:rPr>
              <a:t>http://www.gnosis.org/naghamm/gop.html</a:t>
            </a:r>
          </a:p>
        </p:txBody>
      </p:sp>
      <p:sp>
        <p:nvSpPr>
          <p:cNvPr id="6" name="Rectangle 1028"/>
          <p:cNvSpPr>
            <a:spLocks noGrp="1" noChangeArrowheads="1"/>
          </p:cNvSpPr>
          <p:nvPr>
            <p:ph type="dt" sz="quarter" idx="10"/>
          </p:nvPr>
        </p:nvSpPr>
        <p:spPr/>
        <p:txBody>
          <a:bodyPr/>
          <a:lstStyle/>
          <a:p>
            <a:pPr>
              <a:defRPr/>
            </a:pPr>
            <a:endParaRPr lang="en-US"/>
          </a:p>
        </p:txBody>
      </p:sp>
      <p:pic>
        <p:nvPicPr>
          <p:cNvPr id="3706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Rectangle 3"/>
          <p:cNvSpPr>
            <a:spLocks noGrp="1" noChangeArrowheads="1"/>
          </p:cNvSpPr>
          <p:nvPr>
            <p:ph type="ctrTitle"/>
          </p:nvPr>
        </p:nvSpPr>
        <p:spPr>
          <a:xfrm>
            <a:off x="1676400" y="76200"/>
            <a:ext cx="7391400" cy="1295400"/>
          </a:xfrm>
        </p:spPr>
        <p:txBody>
          <a:bodyPr/>
          <a:lstStyle/>
          <a:p>
            <a:pPr eaLnBrk="1" hangingPunct="1">
              <a:defRPr/>
            </a:pPr>
            <a:r>
              <a:rPr lang="en-US" sz="4000" dirty="0"/>
              <a:t>Mary Magdalene as the "Companion" (Wife) of Christ?!</a:t>
            </a:r>
          </a:p>
        </p:txBody>
      </p:sp>
      <p:sp>
        <p:nvSpPr>
          <p:cNvPr id="297988" name="Rectangle 4"/>
          <p:cNvSpPr>
            <a:spLocks noGrp="1" noChangeArrowheads="1"/>
          </p:cNvSpPr>
          <p:nvPr>
            <p:ph type="subTitle" idx="1"/>
          </p:nvPr>
        </p:nvSpPr>
        <p:spPr>
          <a:xfrm>
            <a:off x="2362200" y="1752600"/>
            <a:ext cx="6781800" cy="2667000"/>
          </a:xfrm>
        </p:spPr>
        <p:txBody>
          <a:bodyPr/>
          <a:lstStyle/>
          <a:p>
            <a:pPr eaLnBrk="1" hangingPunct="1">
              <a:buFont typeface="Monotype Sorts" charset="0"/>
              <a:buNone/>
              <a:defRPr/>
            </a:pPr>
            <a:r>
              <a:rPr lang="en-US" b="1" dirty="0">
                <a:latin typeface="Tahoma" charset="0"/>
                <a:ea typeface="ＭＳ Ｐゴシック" charset="0"/>
                <a:cs typeface="ＭＳ Ｐゴシック" charset="0"/>
              </a:rPr>
              <a:t>And the companion of the [...] Mary Magdalene. [...] loved her more than all the  disciples, and used to kiss her often on her mouth. The rest of the disciples [...]. They  said to him "Why do you love her more than all of us?</a:t>
            </a:r>
            <a:r>
              <a:rPr lang="en-US" altLang="ja-JP" b="1" dirty="0">
                <a:latin typeface="Tahoma" charset="0"/>
                <a:ea typeface="ＭＳ Ｐゴシック" charset="0"/>
                <a:cs typeface="ＭＳ Ｐゴシック" charset="0"/>
              </a:rPr>
              <a:t>"</a:t>
            </a:r>
            <a:endParaRPr lang="en-US" b="1" dirty="0">
              <a:latin typeface="Tahoma" charset="0"/>
              <a:ea typeface="ＭＳ Ｐゴシック" charset="0"/>
              <a:cs typeface="ＭＳ Ｐゴシック" charset="0"/>
            </a:endParaRPr>
          </a:p>
          <a:p>
            <a:pPr eaLnBrk="1" hangingPunct="1">
              <a:buFont typeface="Monotype Sorts" charset="0"/>
              <a:buNone/>
              <a:defRPr/>
            </a:pPr>
            <a:endParaRPr lang="en-US" b="1" dirty="0">
              <a:latin typeface="Tahoma" charset="0"/>
              <a:ea typeface="ＭＳ Ｐゴシック" charset="0"/>
              <a:cs typeface="ＭＳ Ｐゴシック" charset="0"/>
            </a:endParaRPr>
          </a:p>
          <a:p>
            <a:pPr eaLnBrk="1" hangingPunct="1">
              <a:buFont typeface="Monotype Sorts" charset="0"/>
              <a:buNone/>
              <a:defRPr/>
            </a:pPr>
            <a:r>
              <a:rPr lang="en-US" b="1" i="1" dirty="0">
                <a:latin typeface="Tahoma" charset="0"/>
                <a:ea typeface="ＭＳ Ｐゴシック" charset="0"/>
                <a:cs typeface="ＭＳ Ｐゴシック" charset="0"/>
              </a:rPr>
              <a:t>The Gospel of Philip</a:t>
            </a:r>
          </a:p>
          <a:p>
            <a:pPr eaLnBrk="1" hangingPunct="1">
              <a:buFont typeface="Monotype Sorts" charset="0"/>
              <a:buNone/>
              <a:defRPr/>
            </a:pPr>
            <a:r>
              <a:rPr lang="en-US" b="1" i="1" dirty="0">
                <a:latin typeface="Tahoma" charset="0"/>
                <a:ea typeface="ＭＳ Ｐゴシック" charset="0"/>
                <a:cs typeface="ＭＳ Ｐゴシック" charset="0"/>
              </a:rPr>
              <a:t>(Gnostic NT Apocrypha)</a:t>
            </a:r>
            <a:endParaRPr lang="en-US" b="1" dirty="0">
              <a:latin typeface="Tahoma" charset="0"/>
              <a:ea typeface="ＭＳ Ｐゴシック" charset="0"/>
              <a:cs typeface="ＭＳ Ｐゴシック" charset="0"/>
            </a:endParaRPr>
          </a:p>
        </p:txBody>
      </p:sp>
      <p:sp>
        <p:nvSpPr>
          <p:cNvPr id="297990" name="Text Box 6"/>
          <p:cNvSpPr txBox="1">
            <a:spLocks noChangeArrowheads="1"/>
          </p:cNvSpPr>
          <p:nvPr/>
        </p:nvSpPr>
        <p:spPr bwMode="auto">
          <a:xfrm>
            <a:off x="0" y="3419475"/>
            <a:ext cx="9144000" cy="34163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7663" indent="-347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But…</a:t>
            </a:r>
          </a:p>
          <a:p>
            <a:pPr>
              <a:buFontTx/>
              <a:buChar char="•"/>
            </a:pPr>
            <a:r>
              <a:rPr lang="en-US" b="1"/>
              <a:t>If Jesus really </a:t>
            </a:r>
            <a:r>
              <a:rPr lang="en-US" b="1" i="1"/>
              <a:t>was</a:t>
            </a:r>
            <a:r>
              <a:rPr lang="en-US" b="1"/>
              <a:t> married then why would the disciples be jealous?</a:t>
            </a:r>
          </a:p>
          <a:p>
            <a:pPr>
              <a:buFontTx/>
              <a:buChar char="•"/>
            </a:pPr>
            <a:r>
              <a:rPr lang="en-US" altLang="ja-JP" b="1"/>
              <a:t>"</a:t>
            </a:r>
            <a:r>
              <a:rPr lang="en-US" b="1"/>
              <a:t>Companion</a:t>
            </a:r>
            <a:r>
              <a:rPr lang="en-US" altLang="ja-JP" b="1"/>
              <a:t>"</a:t>
            </a:r>
            <a:r>
              <a:rPr lang="en-US" b="1"/>
              <a:t> need not indicate a wife.  Jesus had several traveling companions, many of them women.</a:t>
            </a:r>
          </a:p>
          <a:p>
            <a:pPr>
              <a:buFontTx/>
              <a:buChar char="•"/>
            </a:pPr>
            <a:r>
              <a:rPr lang="en-US" b="1"/>
              <a:t>The word rendered </a:t>
            </a:r>
            <a:r>
              <a:rPr lang="en-US" altLang="ja-JP" b="1"/>
              <a:t>"</a:t>
            </a:r>
            <a:r>
              <a:rPr lang="en-US" b="1"/>
              <a:t>mouth</a:t>
            </a:r>
            <a:r>
              <a:rPr lang="en-US" altLang="ja-JP" b="1"/>
              <a:t>"</a:t>
            </a:r>
            <a:r>
              <a:rPr lang="en-US" b="1"/>
              <a:t> is obscured in the original and so it is supplied by translators.  It could just as easily been her head, hand, or cheek.</a:t>
            </a:r>
          </a:p>
          <a:p>
            <a:pPr>
              <a:buFontTx/>
              <a:buChar char="•"/>
            </a:pPr>
            <a:r>
              <a:rPr lang="en-US" b="1"/>
              <a:t>This is a second-century heretical work.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990">
                                            <p:bg/>
                                          </p:spTgt>
                                        </p:tgtEl>
                                        <p:attrNameLst>
                                          <p:attrName>style.visibility</p:attrName>
                                        </p:attrNameLst>
                                      </p:cBhvr>
                                      <p:to>
                                        <p:strVal val="visible"/>
                                      </p:to>
                                    </p:set>
                                    <p:animEffect transition="in" filter="dissolve">
                                      <p:cBhvr>
                                        <p:cTn id="7" dur="500"/>
                                        <p:tgtEl>
                                          <p:spTgt spid="2979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7990">
                                            <p:txEl>
                                              <p:pRg st="0" end="0"/>
                                            </p:txEl>
                                          </p:spTgt>
                                        </p:tgtEl>
                                        <p:attrNameLst>
                                          <p:attrName>style.visibility</p:attrName>
                                        </p:attrNameLst>
                                      </p:cBhvr>
                                      <p:to>
                                        <p:strVal val="visible"/>
                                      </p:to>
                                    </p:set>
                                    <p:animEffect transition="in" filter="dissolve">
                                      <p:cBhvr>
                                        <p:cTn id="12" dur="500"/>
                                        <p:tgtEl>
                                          <p:spTgt spid="2979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7990">
                                            <p:txEl>
                                              <p:pRg st="1" end="1"/>
                                            </p:txEl>
                                          </p:spTgt>
                                        </p:tgtEl>
                                        <p:attrNameLst>
                                          <p:attrName>style.visibility</p:attrName>
                                        </p:attrNameLst>
                                      </p:cBhvr>
                                      <p:to>
                                        <p:strVal val="visible"/>
                                      </p:to>
                                    </p:set>
                                    <p:animEffect transition="in" filter="dissolve">
                                      <p:cBhvr>
                                        <p:cTn id="17" dur="500"/>
                                        <p:tgtEl>
                                          <p:spTgt spid="2979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7990">
                                            <p:txEl>
                                              <p:pRg st="2" end="2"/>
                                            </p:txEl>
                                          </p:spTgt>
                                        </p:tgtEl>
                                        <p:attrNameLst>
                                          <p:attrName>style.visibility</p:attrName>
                                        </p:attrNameLst>
                                      </p:cBhvr>
                                      <p:to>
                                        <p:strVal val="visible"/>
                                      </p:to>
                                    </p:set>
                                    <p:animEffect transition="in" filter="dissolve">
                                      <p:cBhvr>
                                        <p:cTn id="22" dur="500"/>
                                        <p:tgtEl>
                                          <p:spTgt spid="2979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97990">
                                            <p:txEl>
                                              <p:pRg st="3" end="3"/>
                                            </p:txEl>
                                          </p:spTgt>
                                        </p:tgtEl>
                                        <p:attrNameLst>
                                          <p:attrName>style.visibility</p:attrName>
                                        </p:attrNameLst>
                                      </p:cBhvr>
                                      <p:to>
                                        <p:strVal val="visible"/>
                                      </p:to>
                                    </p:set>
                                    <p:animEffect transition="in" filter="dissolve">
                                      <p:cBhvr>
                                        <p:cTn id="27" dur="500"/>
                                        <p:tgtEl>
                                          <p:spTgt spid="2979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7990">
                                            <p:txEl>
                                              <p:pRg st="4" end="4"/>
                                            </p:txEl>
                                          </p:spTgt>
                                        </p:tgtEl>
                                        <p:attrNameLst>
                                          <p:attrName>style.visibility</p:attrName>
                                        </p:attrNameLst>
                                      </p:cBhvr>
                                      <p:to>
                                        <p:strVal val="visible"/>
                                      </p:to>
                                    </p:set>
                                    <p:animEffect transition="in" filter="dissolve">
                                      <p:cBhvr>
                                        <p:cTn id="32" dur="500"/>
                                        <p:tgtEl>
                                          <p:spTgt spid="2979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2738" name="Picture 7"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3"/>
          <p:cNvSpPr>
            <a:spLocks noGrp="1" noChangeArrowheads="1"/>
          </p:cNvSpPr>
          <p:nvPr>
            <p:ph type="title"/>
          </p:nvPr>
        </p:nvSpPr>
        <p:spPr>
          <a:xfrm>
            <a:off x="-152400" y="228600"/>
            <a:ext cx="9296400" cy="1143000"/>
          </a:xfrm>
          <a:effectLst>
            <a:outerShdw blurRad="63500" dist="35921" dir="2700000" algn="ctr" rotWithShape="0">
              <a:schemeClr val="tx2">
                <a:alpha val="74998"/>
              </a:schemeClr>
            </a:outerShdw>
          </a:effectLst>
        </p:spPr>
        <p:txBody>
          <a:bodyPr/>
          <a:lstStyle/>
          <a:p>
            <a:pPr eaLnBrk="1" hangingPunct="1">
              <a:defRPr/>
            </a:pPr>
            <a:r>
              <a:rPr lang="en-US" sz="7200" dirty="0">
                <a:solidFill>
                  <a:schemeClr val="bg1"/>
                </a:solidFill>
                <a:latin typeface="Arial" charset="0"/>
                <a:ea typeface="ＭＳ Ｐゴシック" charset="0"/>
                <a:cs typeface="ＭＳ Ｐゴシック" charset="0"/>
              </a:rPr>
              <a:t>Brown</a:t>
            </a:r>
            <a:r>
              <a:rPr lang="fr-FR" altLang="ja-JP" sz="7200" dirty="0">
                <a:solidFill>
                  <a:schemeClr val="bg1"/>
                </a:solidFill>
                <a:latin typeface="Arial" charset="0"/>
                <a:ea typeface="ＭＳ Ｐゴシック" charset="0"/>
                <a:cs typeface="ＭＳ Ｐゴシック" charset="0"/>
              </a:rPr>
              <a:t>'</a:t>
            </a:r>
            <a:r>
              <a:rPr lang="en-US" sz="7200" dirty="0">
                <a:solidFill>
                  <a:schemeClr val="bg1"/>
                </a:solidFill>
                <a:latin typeface="Arial" charset="0"/>
                <a:ea typeface="ＭＳ Ｐゴシック" charset="0"/>
                <a:cs typeface="ＭＳ Ｐゴシック" charset="0"/>
              </a:rPr>
              <a:t>s Thesis</a:t>
            </a:r>
            <a:endParaRPr lang="en-US" dirty="0">
              <a:solidFill>
                <a:schemeClr val="bg1"/>
              </a:solidFill>
              <a:latin typeface="Arial" charset="0"/>
              <a:ea typeface="ＭＳ Ｐゴシック" charset="0"/>
              <a:cs typeface="ＭＳ Ｐゴシック" charset="0"/>
            </a:endParaRPr>
          </a:p>
        </p:txBody>
      </p:sp>
      <p:sp>
        <p:nvSpPr>
          <p:cNvPr id="334854" name="Text Box 6"/>
          <p:cNvSpPr txBox="1">
            <a:spLocks noChangeArrowheads="1"/>
          </p:cNvSpPr>
          <p:nvPr/>
        </p:nvSpPr>
        <p:spPr bwMode="auto">
          <a:xfrm>
            <a:off x="107504" y="1508125"/>
            <a:ext cx="8964488" cy="4524316"/>
          </a:xfrm>
          <a:prstGeom prst="rect">
            <a:avLst/>
          </a:prstGeom>
          <a:noFill/>
          <a:ln w="9525">
            <a:noFill/>
            <a:miter lim="800000"/>
            <a:headEnd/>
            <a:tailEnd/>
          </a:ln>
          <a:effectLst/>
        </p:spPr>
        <p:txBody>
          <a:bodyPr>
            <a:spAutoFit/>
          </a:bodyPr>
          <a:lstStyle/>
          <a:p>
            <a:pPr>
              <a:defRPr/>
            </a:pPr>
            <a:r>
              <a:rPr lang="en-US" sz="3600" b="1" dirty="0">
                <a:solidFill>
                  <a:srgbClr val="FFFFFF"/>
                </a:solidFill>
                <a:effectLst>
                  <a:glow rad="228600">
                    <a:schemeClr val="tx1"/>
                  </a:glow>
                </a:effectLst>
                <a:latin typeface="26" charset="0"/>
                <a:ea typeface="+mn-ea"/>
                <a:cs typeface="+mn-cs"/>
              </a:rPr>
              <a:t>"Constantine</a:t>
            </a:r>
            <a:r>
              <a:rPr lang="en-US" sz="3600" b="1" dirty="0">
                <a:solidFill>
                  <a:srgbClr val="000000"/>
                </a:solidFill>
                <a:effectLst>
                  <a:glow rad="228600">
                    <a:schemeClr val="tx1"/>
                  </a:glow>
                </a:effectLst>
                <a:latin typeface="Times" pitchFamily="-105" charset="0"/>
                <a:ea typeface="+mn-ea"/>
                <a:cs typeface="+mn-cs"/>
              </a:rPr>
              <a:t> </a:t>
            </a:r>
            <a:r>
              <a:rPr lang="en-US" sz="3600" b="1" dirty="0">
                <a:solidFill>
                  <a:srgbClr val="FFFFFF"/>
                </a:solidFill>
                <a:effectLst>
                  <a:glow rad="228600">
                    <a:schemeClr val="tx1"/>
                  </a:glow>
                </a:effectLst>
                <a:latin typeface="26" charset="0"/>
                <a:ea typeface="+mn-ea"/>
                <a:cs typeface="+mn-cs"/>
              </a:rPr>
              <a:t>and his male successors successfully converted the world from matriarchal paganism to patriarchal Christianity by waging a campaign of propaganda that demonized the sacred feminine, obliterating the goddess from modern religion forever" </a:t>
            </a:r>
            <a:br>
              <a:rPr lang="en-US" sz="3600" b="1" dirty="0">
                <a:solidFill>
                  <a:srgbClr val="FFFFFF"/>
                </a:solidFill>
                <a:effectLst>
                  <a:glow rad="228600">
                    <a:schemeClr val="tx1"/>
                  </a:glow>
                </a:effectLst>
                <a:latin typeface="26" charset="0"/>
                <a:ea typeface="+mn-ea"/>
                <a:cs typeface="+mn-cs"/>
              </a:rPr>
            </a:br>
            <a:r>
              <a:rPr lang="en-US" sz="3600" b="1" dirty="0">
                <a:solidFill>
                  <a:srgbClr val="FFFFFF"/>
                </a:solidFill>
                <a:effectLst>
                  <a:glow rad="228600">
                    <a:schemeClr val="tx1"/>
                  </a:glow>
                </a:effectLst>
                <a:latin typeface="26" charset="0"/>
                <a:ea typeface="+mn-ea"/>
                <a:cs typeface="+mn-cs"/>
              </a:rPr>
              <a:t>(</a:t>
            </a:r>
            <a:r>
              <a:rPr lang="en-US" sz="3600" b="1" i="1" dirty="0">
                <a:solidFill>
                  <a:srgbClr val="FFFFFF"/>
                </a:solidFill>
                <a:effectLst>
                  <a:glow rad="228600">
                    <a:schemeClr val="tx1"/>
                  </a:glow>
                </a:effectLst>
                <a:latin typeface="26" charset="0"/>
                <a:ea typeface="+mn-ea"/>
                <a:cs typeface="+mn-cs"/>
              </a:rPr>
              <a:t>The Da Vinci Code</a:t>
            </a:r>
            <a:r>
              <a:rPr lang="en-US" sz="3600" b="1" dirty="0">
                <a:solidFill>
                  <a:srgbClr val="FFFFFF"/>
                </a:solidFill>
                <a:effectLst>
                  <a:glow rad="228600">
                    <a:schemeClr val="tx1"/>
                  </a:glow>
                </a:effectLst>
                <a:latin typeface="26" charset="0"/>
                <a:ea typeface="+mn-ea"/>
                <a:cs typeface="+mn-cs"/>
              </a:rPr>
              <a:t>, 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a:xfrm>
            <a:off x="0" y="228600"/>
            <a:ext cx="9144000" cy="838200"/>
          </a:xfrm>
        </p:spPr>
        <p:txBody>
          <a:bodyPr/>
          <a:lstStyle/>
          <a:p>
            <a:pPr eaLnBrk="1" hangingPunct="1"/>
            <a:r>
              <a:rPr lang="en-US" sz="4000">
                <a:latin typeface="Arial" charset="0"/>
                <a:ea typeface="ＭＳ Ｐゴシック" charset="0"/>
                <a:cs typeface="ＭＳ Ｐゴシック" charset="0"/>
              </a:rPr>
              <a:t>Brown encourages goddess worship!</a:t>
            </a:r>
            <a:endParaRPr lang="en-US">
              <a:latin typeface="Arial" charset="0"/>
              <a:ea typeface="ＭＳ Ｐゴシック" charset="0"/>
              <a:cs typeface="ＭＳ Ｐゴシック" charset="0"/>
            </a:endParaRPr>
          </a:p>
        </p:txBody>
      </p:sp>
      <p:pic>
        <p:nvPicPr>
          <p:cNvPr id="37478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p:spPr>
      </p:pic>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p:spPr>
        <p:txBody>
          <a:bodyPr/>
          <a:lstStyle/>
          <a:p>
            <a:pPr eaLnBrk="1" hangingPunct="1">
              <a:defRPr/>
            </a:pPr>
            <a:r>
              <a:rPr lang="en-US" sz="4000" b="1" dirty="0">
                <a:solidFill>
                  <a:schemeClr val="hlink"/>
                </a:solidFill>
                <a:effectLst>
                  <a:outerShdw blurRad="38100" dist="38100" dir="2700000" algn="tl">
                    <a:srgbClr val="000000">
                      <a:alpha val="43137"/>
                    </a:srgbClr>
                  </a:outerShdw>
                </a:effectLst>
                <a:latin typeface="Copperplate Gothic Light" charset="0"/>
                <a:ea typeface="MS Pゴシック" charset="0"/>
                <a:cs typeface="MS Pゴシック" charset="0"/>
              </a:rPr>
              <a:t>Gnostics Favored Men Anyway</a:t>
            </a:r>
            <a:endParaRPr lang="en-US" dirty="0">
              <a:effectLst>
                <a:outerShdw blurRad="38100" dist="38100" dir="2700000" algn="tl">
                  <a:srgbClr val="000000">
                    <a:alpha val="43137"/>
                  </a:srgbClr>
                </a:outerShdw>
              </a:effectLst>
              <a:latin typeface="Copperplate Gothic Light" charset="0"/>
              <a:ea typeface="MS Pゴシック" charset="0"/>
              <a:cs typeface="MS Pゴシック" charset="0"/>
            </a:endParaRPr>
          </a:p>
        </p:txBody>
      </p:sp>
      <p:sp>
        <p:nvSpPr>
          <p:cNvPr id="1309699" name="Rectangle 3"/>
          <p:cNvSpPr>
            <a:spLocks noGrp="1" noChangeArrowheads="1"/>
          </p:cNvSpPr>
          <p:nvPr>
            <p:ph type="body" idx="1"/>
          </p:nvPr>
        </p:nvSpPr>
        <p:spPr>
          <a:xfrm>
            <a:off x="3016250" y="1219200"/>
            <a:ext cx="6019800" cy="5638800"/>
          </a:xfrm>
          <a:solidFill>
            <a:schemeClr val="bg1"/>
          </a:solidFill>
        </p:spPr>
        <p:txBody>
          <a:bodyPr/>
          <a:lstStyle/>
          <a:p>
            <a:pPr marL="0" indent="0" eaLnBrk="1" hangingPunct="1">
              <a:lnSpc>
                <a:spcPct val="90000"/>
              </a:lnSpc>
              <a:buFont typeface="Wingdings" charset="0"/>
              <a:buNone/>
              <a:defRPr/>
            </a:pPr>
            <a:r>
              <a:rPr lang="en-US" b="1" dirty="0">
                <a:latin typeface="Copperplate Gothic Light" charset="0"/>
                <a:ea typeface="MS Pゴシック" charset="0"/>
                <a:cs typeface="MS Pゴシック" charset="0"/>
              </a:rPr>
              <a:t>Simon Peter said to them, "Make Mary leave us, for females don</a:t>
            </a:r>
            <a:r>
              <a:rPr lang="fr-FR" b="1" dirty="0">
                <a:latin typeface="Copperplate Gothic Light" charset="0"/>
                <a:ea typeface="MS Pゴシック" charset="0"/>
                <a:cs typeface="MS Pゴシック" charset="0"/>
              </a:rPr>
              <a:t>'</a:t>
            </a:r>
            <a:r>
              <a:rPr lang="en-US" b="1" dirty="0">
                <a:latin typeface="Copperplate Gothic Light" charset="0"/>
                <a:ea typeface="MS Pゴシック" charset="0"/>
                <a:cs typeface="MS Pゴシック" charset="0"/>
              </a:rPr>
              <a:t>t deserve  life.” Jesus said, "Look, I will guide her to make her male, so that she too may become a  living spirit resembling you males. For </a:t>
            </a:r>
            <a:r>
              <a:rPr lang="en-US" b="1" u="sng" dirty="0">
                <a:latin typeface="Copperplate Gothic Light" charset="0"/>
                <a:ea typeface="MS Pゴシック" charset="0"/>
                <a:cs typeface="MS Pゴシック" charset="0"/>
              </a:rPr>
              <a:t>every female who makes herself male will enter the  kingdom of Heaven</a:t>
            </a:r>
            <a:r>
              <a:rPr lang="en-US" b="1" dirty="0">
                <a:latin typeface="Copperplate Gothic Light" charset="0"/>
                <a:ea typeface="MS Pゴシック" charset="0"/>
                <a:cs typeface="MS Pゴシック" charset="0"/>
              </a:rPr>
              <a:t>."</a:t>
            </a:r>
            <a:endParaRPr lang="en-US" sz="2400" b="1" i="1" u="sng" dirty="0">
              <a:latin typeface="Times" charset="0"/>
              <a:ea typeface="MS Pゴシック" charset="0"/>
              <a:cs typeface="MS Pゴシック" charset="0"/>
            </a:endParaRPr>
          </a:p>
        </p:txBody>
      </p:sp>
      <p:sp>
        <p:nvSpPr>
          <p:cNvPr id="376835" name="Text Box 4"/>
          <p:cNvSpPr txBox="1">
            <a:spLocks noChangeArrowheads="1"/>
          </p:cNvSpPr>
          <p:nvPr/>
        </p:nvSpPr>
        <p:spPr bwMode="auto">
          <a:xfrm>
            <a:off x="114300" y="5410200"/>
            <a:ext cx="2819400" cy="1187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a:solidFill>
                  <a:srgbClr val="000000"/>
                </a:solidFill>
                <a:latin typeface="Times" charset="0"/>
                <a:ea typeface="MS Pゴシック" charset="0"/>
                <a:cs typeface="MS Pゴシック" charset="0"/>
              </a:rPr>
              <a:t>Gospel of Thomas </a:t>
            </a:r>
            <a:br>
              <a:rPr lang="en-US" b="1" i="1">
                <a:solidFill>
                  <a:srgbClr val="000000"/>
                </a:solidFill>
                <a:latin typeface="Times" charset="0"/>
                <a:ea typeface="MS Pゴシック" charset="0"/>
                <a:cs typeface="MS Pゴシック" charset="0"/>
              </a:rPr>
            </a:br>
            <a:r>
              <a:rPr lang="en-US" b="1">
                <a:solidFill>
                  <a:srgbClr val="000000"/>
                </a:solidFill>
                <a:latin typeface="Times" charset="0"/>
                <a:ea typeface="MS Pゴシック" charset="0"/>
                <a:cs typeface="MS Pゴシック" charset="0"/>
              </a:rPr>
              <a:t>Saying 114 </a:t>
            </a:r>
            <a:br>
              <a:rPr lang="en-US" b="1">
                <a:solidFill>
                  <a:srgbClr val="000000"/>
                </a:solidFill>
                <a:latin typeface="Times" charset="0"/>
                <a:ea typeface="MS Pゴシック" charset="0"/>
                <a:cs typeface="MS Pゴシック" charset="0"/>
              </a:rPr>
            </a:br>
            <a:r>
              <a:rPr lang="en-US" b="1">
                <a:solidFill>
                  <a:srgbClr val="000000"/>
                </a:solidFill>
                <a:latin typeface="Times" charset="0"/>
                <a:ea typeface="MS Pゴシック" charset="0"/>
                <a:cs typeface="MS Pゴシック" charset="0"/>
              </a:rPr>
              <a:t>(final verse)</a:t>
            </a:r>
          </a:p>
        </p:txBody>
      </p:sp>
      <p:pic>
        <p:nvPicPr>
          <p:cNvPr id="376836"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 y="1143000"/>
            <a:ext cx="2895600" cy="41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762000" y="381000"/>
            <a:ext cx="7772400" cy="1736725"/>
          </a:xfrm>
        </p:spPr>
        <p:txBody>
          <a:bodyPr/>
          <a:lstStyle/>
          <a:p>
            <a:pPr eaLnBrk="1" hangingPunct="1">
              <a:defRPr/>
            </a:pPr>
            <a:r>
              <a:rPr lang="en-US">
                <a:latin typeface="Arial" charset="0"/>
                <a:ea typeface="ＭＳ Ｐゴシック" charset="0"/>
                <a:cs typeface="ＭＳ Ｐゴシック" charset="0"/>
              </a:rPr>
              <a:t>Note on Greek &amp; Hebrew Fonts</a:t>
            </a:r>
          </a:p>
        </p:txBody>
      </p:sp>
      <p:sp>
        <p:nvSpPr>
          <p:cNvPr id="378882" name="Rectangle 3"/>
          <p:cNvSpPr>
            <a:spLocks noGrp="1" noChangeArrowheads="1"/>
          </p:cNvSpPr>
          <p:nvPr>
            <p:ph type="subTitle" idx="1"/>
          </p:nvPr>
        </p:nvSpPr>
        <p:spPr>
          <a:xfrm>
            <a:off x="609600" y="2514600"/>
            <a:ext cx="8001000" cy="3124200"/>
          </a:xfrm>
        </p:spPr>
        <p:txBody>
          <a:bodyPr/>
          <a:lstStyle/>
          <a:p>
            <a:pPr eaLnBrk="1" hangingPunct="1">
              <a:buFont typeface="Wingdings" charset="0"/>
              <a:buNone/>
            </a:pPr>
            <a:r>
              <a:rPr lang="en-US" sz="2500" b="1">
                <a:solidFill>
                  <a:srgbClr val="FFFFFF"/>
                </a:solidFill>
                <a:effectLst/>
                <a:latin typeface="Verdana" charset="0"/>
                <a:ea typeface="ＭＳ Ｐゴシック" charset="0"/>
                <a:cs typeface="ＭＳ Ｐゴシック" charset="0"/>
              </a:rPr>
              <a:t>BWHEBB, BWHEBL [Hebrew]; BWGRKL, BWGRKN, and BWGRKI [Greek] Postscript® Type 1 and TrueType™ fonts Copyright © 1994-2002 BibleWorks, LLC. All rights reserved. These Biblical Greek and Hebrew fonts are used with permission and are from BibleWorks, software for Biblical exegesis and research.</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2004:Templates:Presentations:Designs:Fun Clip</Template>
  <TotalTime>14989</TotalTime>
  <Words>6772</Words>
  <Application>Microsoft Macintosh PowerPoint</Application>
  <PresentationFormat>On-screen Show (4:3)</PresentationFormat>
  <Paragraphs>1080</Paragraphs>
  <Slides>100</Slides>
  <Notes>96</Notes>
  <HiddenSlides>0</HiddenSlides>
  <MMClips>0</MMClips>
  <ScaleCrop>false</ScaleCrop>
  <HeadingPairs>
    <vt:vector size="6" baseType="variant">
      <vt:variant>
        <vt:lpstr>Fonts Used</vt:lpstr>
      </vt:variant>
      <vt:variant>
        <vt:i4>18</vt:i4>
      </vt:variant>
      <vt:variant>
        <vt:lpstr>Theme</vt:lpstr>
      </vt:variant>
      <vt:variant>
        <vt:i4>22</vt:i4>
      </vt:variant>
      <vt:variant>
        <vt:lpstr>Slide Titles</vt:lpstr>
      </vt:variant>
      <vt:variant>
        <vt:i4>100</vt:i4>
      </vt:variant>
    </vt:vector>
  </HeadingPairs>
  <TitlesOfParts>
    <vt:vector size="140" baseType="lpstr">
      <vt:lpstr>26</vt:lpstr>
      <vt:lpstr>Aril</vt:lpstr>
      <vt:lpstr>Cursive-Elegant</vt:lpstr>
      <vt:lpstr>Arial</vt:lpstr>
      <vt:lpstr>Arial Black</vt:lpstr>
      <vt:lpstr>Bauhaus 93</vt:lpstr>
      <vt:lpstr>Comic Sans MS</vt:lpstr>
      <vt:lpstr>Copperplate Gothic Light</vt:lpstr>
      <vt:lpstr>Garamond</vt:lpstr>
      <vt:lpstr>Geneva</vt:lpstr>
      <vt:lpstr>Impact</vt:lpstr>
      <vt:lpstr>Monotype Sorts</vt:lpstr>
      <vt:lpstr>Script MT Bold</vt:lpstr>
      <vt:lpstr>Tahoma</vt:lpstr>
      <vt:lpstr>Times</vt:lpstr>
      <vt:lpstr>Times New Roman</vt:lpstr>
      <vt:lpstr>Verdana</vt:lpstr>
      <vt:lpstr>Wingdings</vt:lpstr>
      <vt:lpstr>Beam</vt:lpstr>
      <vt:lpstr>Compass</vt:lpstr>
      <vt:lpstr>untitled 1</vt:lpstr>
      <vt:lpstr>Full Moon</vt:lpstr>
      <vt:lpstr>Capsules</vt:lpstr>
      <vt:lpstr>Default Design</vt:lpstr>
      <vt:lpstr>Blank Presentation</vt:lpstr>
      <vt:lpstr>Balance</vt:lpstr>
      <vt:lpstr>Textured</vt:lpstr>
      <vt:lpstr>Fun Clip</vt:lpstr>
      <vt:lpstr>1_Blue Diagonal</vt:lpstr>
      <vt:lpstr>1_Compass</vt:lpstr>
      <vt:lpstr>Marble Top</vt:lpstr>
      <vt:lpstr>1_Default Design</vt:lpstr>
      <vt:lpstr>1_Blank Presentation</vt:lpstr>
      <vt:lpstr>1_Textured</vt:lpstr>
      <vt:lpstr>2_Textured</vt:lpstr>
      <vt:lpstr>3_Blank Presentation</vt:lpstr>
      <vt:lpstr>Orbit</vt:lpstr>
      <vt:lpstr>2_Default Design</vt:lpstr>
      <vt:lpstr>1_Orbit</vt:lpstr>
      <vt:lpstr>2_Orbit</vt:lpstr>
      <vt:lpstr>The New Testament Literary Context</vt:lpstr>
      <vt:lpstr>Marriage Backgrounds in Jewish Literature</vt:lpstr>
      <vt:lpstr>The First Century Wedding Procession</vt:lpstr>
      <vt:lpstr>"We will rise to meet Him"  (1 Thess. 4:16)</vt:lpstr>
      <vt:lpstr>Marriage &amp; the Church Timeline</vt:lpstr>
      <vt:lpstr>Cuneiform Writing</vt:lpstr>
      <vt:lpstr>Overview of Literature Section</vt:lpstr>
      <vt:lpstr>Chronological Literature Chart</vt:lpstr>
      <vt:lpstr>I. Inspired Writings</vt:lpstr>
      <vt:lpstr>Jewish Writings</vt:lpstr>
      <vt:lpstr>We have no Hebrew writings today that existed before Mt. Sinai (1445 BC)</vt:lpstr>
      <vt:lpstr>Jewish Primary Sources  Began at the Tabernacle</vt:lpstr>
      <vt:lpstr>Chronological Literature Chart</vt:lpstr>
      <vt:lpstr>The Hebrew Canon</vt:lpstr>
      <vt:lpstr>The Hebrew Canon</vt:lpstr>
      <vt:lpstr>The Hebrew Canon</vt:lpstr>
      <vt:lpstr>1. Hebrew:   The Masoretic Text (MT)</vt:lpstr>
      <vt:lpstr>Most Hebrew manuscripts lack vowel pointing.  Both Hebrew and Greek manuscripts often lack space between words too!</vt:lpstr>
      <vt:lpstr>You can read without vowels too!</vt:lpstr>
      <vt:lpstr>1. Hebrew:   The Masoretic Text (MT)</vt:lpstr>
      <vt:lpstr>2. Greek: The Septuagint (LXX)</vt:lpstr>
      <vt:lpstr>Why study the LXX?</vt:lpstr>
      <vt:lpstr>3. OT Canonicity </vt:lpstr>
      <vt:lpstr>NT Canonicity</vt:lpstr>
      <vt:lpstr>Really Early Fragments!</vt:lpstr>
      <vt:lpstr>Why No Original NT Documents?</vt:lpstr>
      <vt:lpstr>NT Canonicity</vt:lpstr>
      <vt:lpstr>Paul Called Luke's Gospel "Scripture" within 5 years!</vt:lpstr>
      <vt:lpstr>Peter Also Called Paul's Letters "Scripture"!</vt:lpstr>
      <vt:lpstr>NT Canonicity</vt:lpstr>
      <vt:lpstr>Uninspired Writings  (Backgrounds)</vt:lpstr>
      <vt:lpstr>Greek Historians</vt:lpstr>
      <vt:lpstr>Roman Historians</vt:lpstr>
      <vt:lpstr>Pliny the Younger (AD 111-113)</vt:lpstr>
      <vt:lpstr>Helpful Correspondence (AD 111)</vt:lpstr>
      <vt:lpstr>Early Church Suffering</vt:lpstr>
      <vt:lpstr>Early Church Suffering</vt:lpstr>
      <vt:lpstr>Early Church Suffering</vt:lpstr>
      <vt:lpstr>Roman Historians</vt:lpstr>
      <vt:lpstr>Roman Historians</vt:lpstr>
      <vt:lpstr>Extant Copies of Pagan vs. NT Writings</vt:lpstr>
      <vt:lpstr>Uninspired Jewish Writings</vt:lpstr>
      <vt:lpstr>Apocrypha &amp; Pseudepigrapha</vt:lpstr>
      <vt:lpstr>Apocrypha &amp; Pseudepigrapha</vt:lpstr>
      <vt:lpstr>Biblical Bookshelf</vt:lpstr>
      <vt:lpstr>Where they fit</vt:lpstr>
      <vt:lpstr>Sirach 2:10 (NRSV)</vt:lpstr>
      <vt:lpstr>Greek Philosopher Timeline</vt:lpstr>
      <vt:lpstr>Placement of the Septuagint</vt:lpstr>
      <vt:lpstr>70 Scholars (LXX)</vt:lpstr>
      <vt:lpstr>How Accepted are the 15 OT Apocryphal Books (250 BC-AD 100)?</vt:lpstr>
      <vt:lpstr>Selected Pseudepigrapha (200 BC-AD 200)</vt:lpstr>
      <vt:lpstr>Literary Categories</vt:lpstr>
      <vt:lpstr>No Gaps in Genesis 5</vt:lpstr>
      <vt:lpstr>Enoch as a Prophet</vt:lpstr>
      <vt:lpstr>Quoting The Book of Enoch</vt:lpstr>
      <vt:lpstr>Terminology of Authoritative Writings</vt:lpstr>
      <vt:lpstr>Why are these books doubted?</vt:lpstr>
      <vt:lpstr>Why are these books doubted?</vt:lpstr>
      <vt:lpstr>So do these books have any value?  </vt:lpstr>
      <vt:lpstr>Archangel leaving the Family of  Tobias</vt:lpstr>
      <vt:lpstr>So do these books have any value?  </vt:lpstr>
      <vt:lpstr>2.  Philo of Alexandria</vt:lpstr>
      <vt:lpstr>Chronological Literature Chart</vt:lpstr>
      <vt:lpstr>Rabbinic Literature (100 BC-AD 500)</vt:lpstr>
      <vt:lpstr>The Babylonian Talmud</vt:lpstr>
      <vt:lpstr>4.  Josephus</vt:lpstr>
      <vt:lpstr>4.  Josephus</vt:lpstr>
      <vt:lpstr>Evaluation of Josephus</vt:lpstr>
      <vt:lpstr>Attacks Continue</vt:lpstr>
      <vt:lpstr>Significance of Josephus</vt:lpstr>
      <vt:lpstr>Short quote by Josephus</vt:lpstr>
      <vt:lpstr>Long quote (two versions)</vt:lpstr>
      <vt:lpstr>Significance of Josephus</vt:lpstr>
      <vt:lpstr>Jerusalem Siege Wall (AD 70)</vt:lpstr>
      <vt:lpstr>Significance of Josephus</vt:lpstr>
      <vt:lpstr>5. Dead Sea Scrolls</vt:lpstr>
      <vt:lpstr>Christian Literature</vt:lpstr>
      <vt:lpstr>The Didache ("Teaching")</vt:lpstr>
      <vt:lpstr>Gnostic Literature</vt:lpstr>
      <vt:lpstr>NT Apocrypha: 18 Gospels</vt:lpstr>
      <vt:lpstr>NT Apocrypha: 18 Gospels</vt:lpstr>
      <vt:lpstr>NT Apocrypha: 21 "Acts"</vt:lpstr>
      <vt:lpstr>NT Apocrypha: 21 "Acts"</vt:lpstr>
      <vt:lpstr>NT Apocrypha: Others</vt:lpstr>
      <vt:lpstr>Early Gnosticism</vt:lpstr>
      <vt:lpstr>Early Gnosticism  in 1 John</vt:lpstr>
      <vt:lpstr>The Gospel of Judas</vt:lpstr>
      <vt:lpstr>The Gospel of Judas</vt:lpstr>
      <vt:lpstr>Irenaeus (AD 180)</vt:lpstr>
      <vt:lpstr>How should we fight heresy?</vt:lpstr>
      <vt:lpstr>Laughing all the way to the bank…</vt:lpstr>
      <vt:lpstr>Who is this?</vt:lpstr>
      <vt:lpstr>Mary Magdalene as the "Companion" (Wife) of Christ?!</vt:lpstr>
      <vt:lpstr>Brown's Thesis</vt:lpstr>
      <vt:lpstr>Brown encourages goddess worship!</vt:lpstr>
      <vt:lpstr>Gnostics Favored Men Anyway</vt:lpstr>
      <vt:lpstr>Note on Greek &amp; Hebrew Fonts</vt:lpstr>
      <vt:lpstr>NT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Testament Literary Context</dc:title>
  <dc:creator>Rick Griffith</dc:creator>
  <cp:lastModifiedBy>Rick Griffith</cp:lastModifiedBy>
  <cp:revision>520</cp:revision>
  <dcterms:created xsi:type="dcterms:W3CDTF">2009-06-16T00:33:44Z</dcterms:created>
  <dcterms:modified xsi:type="dcterms:W3CDTF">2022-08-31T15:00:15Z</dcterms:modified>
</cp:coreProperties>
</file>